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95" r:id="rId2"/>
    <p:sldId id="296" r:id="rId3"/>
    <p:sldId id="309" r:id="rId4"/>
    <p:sldId id="311" r:id="rId5"/>
    <p:sldId id="312" r:id="rId6"/>
  </p:sldIdLst>
  <p:sldSz cx="18291175" cy="1029811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" charset="0"/>
        <a:ea typeface="+mn-ea"/>
        <a:cs typeface="+mn-cs"/>
      </a:defRPr>
    </a:lvl1pPr>
    <a:lvl2pPr marL="914857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" charset="0"/>
        <a:ea typeface="+mn-ea"/>
        <a:cs typeface="+mn-cs"/>
      </a:defRPr>
    </a:lvl2pPr>
    <a:lvl3pPr marL="1829714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" charset="0"/>
        <a:ea typeface="+mn-ea"/>
        <a:cs typeface="+mn-cs"/>
      </a:defRPr>
    </a:lvl3pPr>
    <a:lvl4pPr marL="2744572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" charset="0"/>
        <a:ea typeface="+mn-ea"/>
        <a:cs typeface="+mn-cs"/>
      </a:defRPr>
    </a:lvl4pPr>
    <a:lvl5pPr marL="3659429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" charset="0"/>
        <a:ea typeface="+mn-ea"/>
        <a:cs typeface="+mn-cs"/>
      </a:defRPr>
    </a:lvl5pPr>
    <a:lvl6pPr marL="4574286" algn="l" defTabSz="914857" rtl="0" eaLnBrk="1" latinLnBrk="0" hangingPunct="1">
      <a:defRPr sz="4800" kern="1200">
        <a:solidFill>
          <a:schemeClr val="tx1"/>
        </a:solidFill>
        <a:latin typeface="Times" charset="0"/>
        <a:ea typeface="+mn-ea"/>
        <a:cs typeface="+mn-cs"/>
      </a:defRPr>
    </a:lvl6pPr>
    <a:lvl7pPr marL="5489143" algn="l" defTabSz="914857" rtl="0" eaLnBrk="1" latinLnBrk="0" hangingPunct="1">
      <a:defRPr sz="4800" kern="1200">
        <a:solidFill>
          <a:schemeClr val="tx1"/>
        </a:solidFill>
        <a:latin typeface="Times" charset="0"/>
        <a:ea typeface="+mn-ea"/>
        <a:cs typeface="+mn-cs"/>
      </a:defRPr>
    </a:lvl7pPr>
    <a:lvl8pPr marL="6404000" algn="l" defTabSz="914857" rtl="0" eaLnBrk="1" latinLnBrk="0" hangingPunct="1">
      <a:defRPr sz="4800" kern="1200">
        <a:solidFill>
          <a:schemeClr val="tx1"/>
        </a:solidFill>
        <a:latin typeface="Times" charset="0"/>
        <a:ea typeface="+mn-ea"/>
        <a:cs typeface="+mn-cs"/>
      </a:defRPr>
    </a:lvl8pPr>
    <a:lvl9pPr marL="7318858" algn="l" defTabSz="914857" rtl="0" eaLnBrk="1" latinLnBrk="0" hangingPunct="1">
      <a:defRPr sz="48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469ADB"/>
    <a:srgbClr val="0067B6"/>
    <a:srgbClr val="095BA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1440" y="42"/>
      </p:cViewPr>
      <p:guideLst>
        <p:guide orient="horz" pos="3244"/>
        <p:guide pos="5761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4264" y="-128"/>
      </p:cViewPr>
      <p:guideLst>
        <p:guide orient="horz" pos="3126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defTabSz="915988" eaLnBrk="0" hangingPunct="0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3" y="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algn="r" defTabSz="915988" eaLnBrk="0" hangingPunct="0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defTabSz="915988" eaLnBrk="0" hangingPunct="0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3" y="9431338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algn="r" defTabSz="915988" eaLnBrk="0" hangingPunct="0">
              <a:defRPr sz="1200"/>
            </a:lvl1pPr>
          </a:lstStyle>
          <a:p>
            <a:fld id="{9C809C4A-BE10-8A40-8258-937537AEBCA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161203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defTabSz="915988" eaLnBrk="0" hangingPunct="0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algn="r" defTabSz="915988" eaLnBrk="0" hangingPunct="0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663" y="744538"/>
            <a:ext cx="6611937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defTabSz="915988" eaLnBrk="0" hangingPunct="0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31338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algn="r" defTabSz="915988" eaLnBrk="0" hangingPunct="0">
              <a:defRPr sz="1200"/>
            </a:lvl1pPr>
          </a:lstStyle>
          <a:p>
            <a:fld id="{E99D4E6E-2DB0-774C-AB25-7A5A5FD92A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3161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914857" algn="l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ＭＳ Ｐゴシック" charset="-128"/>
        <a:cs typeface="+mn-cs"/>
      </a:defRPr>
    </a:lvl2pPr>
    <a:lvl3pPr marL="1829714" algn="l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ＭＳ Ｐゴシック" charset="-128"/>
        <a:cs typeface="+mn-cs"/>
      </a:defRPr>
    </a:lvl3pPr>
    <a:lvl4pPr marL="2744572" algn="l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ＭＳ Ｐゴシック" charset="-128"/>
        <a:cs typeface="+mn-cs"/>
      </a:defRPr>
    </a:lvl4pPr>
    <a:lvl5pPr marL="3659429" algn="l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ＭＳ Ｐゴシック" charset="-128"/>
        <a:cs typeface="+mn-cs"/>
      </a:defRPr>
    </a:lvl5pPr>
    <a:lvl6pPr marL="4574286" algn="l" defTabSz="182971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9143" algn="l" defTabSz="182971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404000" algn="l" defTabSz="182971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8858" algn="l" defTabSz="182971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CFB93F-9B36-FC47-9EDC-7E81DA715617}" type="slidenum">
              <a:rPr lang="en-US"/>
              <a:pPr/>
              <a:t>1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4538"/>
            <a:ext cx="6611937" cy="3722687"/>
          </a:xfrm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Times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67B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590091"/>
            <a:ext cx="18294352" cy="2708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0"/>
          <p:cNvSpPr>
            <a:spLocks noChangeArrowheads="1"/>
          </p:cNvSpPr>
          <p:nvPr userDrawn="1"/>
        </p:nvSpPr>
        <p:spPr bwMode="auto">
          <a:xfrm>
            <a:off x="6554338" y="9389880"/>
            <a:ext cx="11050918" cy="55459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3600" b="1" dirty="0">
                <a:solidFill>
                  <a:srgbClr val="0067B6"/>
                </a:solidFill>
                <a:latin typeface="Arial" charset="0"/>
              </a:rPr>
              <a:t>www.swansea.ac.uk </a:t>
            </a:r>
          </a:p>
        </p:txBody>
      </p:sp>
      <p:pic>
        <p:nvPicPr>
          <p:cNvPr id="6" name="Picture 1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18629" y="5263481"/>
            <a:ext cx="9072549" cy="1721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7677" y="3089434"/>
            <a:ext cx="16963795" cy="1144235"/>
          </a:xfrm>
        </p:spPr>
        <p:txBody>
          <a:bodyPr/>
          <a:lstStyle>
            <a:lvl1pPr>
              <a:defRPr sz="8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762132" y="4462516"/>
            <a:ext cx="12803823" cy="68654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184888" y="572117"/>
            <a:ext cx="3886875" cy="70942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265" y="572117"/>
            <a:ext cx="11355771" cy="709425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264" y="572118"/>
            <a:ext cx="15547499" cy="800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265" y="2288470"/>
            <a:ext cx="7621323" cy="53779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50440" y="2288470"/>
            <a:ext cx="7621323" cy="53779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877" y="6617493"/>
            <a:ext cx="15547499" cy="2045319"/>
          </a:xfrm>
        </p:spPr>
        <p:txBody>
          <a:bodyPr/>
          <a:lstStyle>
            <a:lvl1pPr algn="l">
              <a:defRPr sz="8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4877" y="4364780"/>
            <a:ext cx="15547499" cy="2252711"/>
          </a:xfrm>
        </p:spPr>
        <p:txBody>
          <a:bodyPr anchor="b"/>
          <a:lstStyle>
            <a:lvl1pPr marL="0" indent="0">
              <a:buNone/>
              <a:defRPr sz="4000"/>
            </a:lvl1pPr>
            <a:lvl2pPr marL="914857" indent="0">
              <a:buNone/>
              <a:defRPr sz="3600"/>
            </a:lvl2pPr>
            <a:lvl3pPr marL="1829714" indent="0">
              <a:buNone/>
              <a:defRPr sz="3200"/>
            </a:lvl3pPr>
            <a:lvl4pPr marL="2744572" indent="0">
              <a:buNone/>
              <a:defRPr sz="2800"/>
            </a:lvl4pPr>
            <a:lvl5pPr marL="3659429" indent="0">
              <a:buNone/>
              <a:defRPr sz="2800"/>
            </a:lvl5pPr>
            <a:lvl6pPr marL="4574286" indent="0">
              <a:buNone/>
              <a:defRPr sz="2800"/>
            </a:lvl6pPr>
            <a:lvl7pPr marL="5489143" indent="0">
              <a:buNone/>
              <a:defRPr sz="2800"/>
            </a:lvl7pPr>
            <a:lvl8pPr marL="6404000" indent="0">
              <a:buNone/>
              <a:defRPr sz="2800"/>
            </a:lvl8pPr>
            <a:lvl9pPr marL="7318858" indent="0">
              <a:buNone/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265" y="2288470"/>
            <a:ext cx="7621323" cy="5377903"/>
          </a:xfrm>
        </p:spPr>
        <p:txBody>
          <a:bodyPr/>
          <a:lstStyle>
            <a:lvl1pPr>
              <a:defRPr sz="56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50440" y="2288470"/>
            <a:ext cx="7621323" cy="5377903"/>
          </a:xfrm>
        </p:spPr>
        <p:txBody>
          <a:bodyPr/>
          <a:lstStyle>
            <a:lvl1pPr>
              <a:defRPr sz="56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559" y="412403"/>
            <a:ext cx="16462058" cy="171635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559" y="2305157"/>
            <a:ext cx="8081779" cy="960681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857" indent="0">
              <a:buNone/>
              <a:defRPr sz="4000" b="1"/>
            </a:lvl2pPr>
            <a:lvl3pPr marL="1829714" indent="0">
              <a:buNone/>
              <a:defRPr sz="3600" b="1"/>
            </a:lvl3pPr>
            <a:lvl4pPr marL="2744572" indent="0">
              <a:buNone/>
              <a:defRPr sz="3200" b="1"/>
            </a:lvl4pPr>
            <a:lvl5pPr marL="3659429" indent="0">
              <a:buNone/>
              <a:defRPr sz="3200" b="1"/>
            </a:lvl5pPr>
            <a:lvl6pPr marL="4574286" indent="0">
              <a:buNone/>
              <a:defRPr sz="3200" b="1"/>
            </a:lvl6pPr>
            <a:lvl7pPr marL="5489143" indent="0">
              <a:buNone/>
              <a:defRPr sz="3200" b="1"/>
            </a:lvl7pPr>
            <a:lvl8pPr marL="6404000" indent="0">
              <a:buNone/>
              <a:defRPr sz="3200" b="1"/>
            </a:lvl8pPr>
            <a:lvl9pPr marL="7318858" indent="0">
              <a:buNone/>
              <a:defRPr sz="3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559" y="3265836"/>
            <a:ext cx="8081779" cy="5933335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91666" y="2305157"/>
            <a:ext cx="8084953" cy="960681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857" indent="0">
              <a:buNone/>
              <a:defRPr sz="4000" b="1"/>
            </a:lvl2pPr>
            <a:lvl3pPr marL="1829714" indent="0">
              <a:buNone/>
              <a:defRPr sz="3600" b="1"/>
            </a:lvl3pPr>
            <a:lvl4pPr marL="2744572" indent="0">
              <a:buNone/>
              <a:defRPr sz="3200" b="1"/>
            </a:lvl4pPr>
            <a:lvl5pPr marL="3659429" indent="0">
              <a:buNone/>
              <a:defRPr sz="3200" b="1"/>
            </a:lvl5pPr>
            <a:lvl6pPr marL="4574286" indent="0">
              <a:buNone/>
              <a:defRPr sz="3200" b="1"/>
            </a:lvl6pPr>
            <a:lvl7pPr marL="5489143" indent="0">
              <a:buNone/>
              <a:defRPr sz="3200" b="1"/>
            </a:lvl7pPr>
            <a:lvl8pPr marL="6404000" indent="0">
              <a:buNone/>
              <a:defRPr sz="3200" b="1"/>
            </a:lvl8pPr>
            <a:lvl9pPr marL="7318858" indent="0">
              <a:buNone/>
              <a:defRPr sz="3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91666" y="3265836"/>
            <a:ext cx="8084953" cy="5933335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562" y="410016"/>
            <a:ext cx="6017671" cy="1744959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1341" y="410019"/>
            <a:ext cx="10225275" cy="8789155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562" y="2154978"/>
            <a:ext cx="6017671" cy="7044196"/>
          </a:xfrm>
        </p:spPr>
        <p:txBody>
          <a:bodyPr/>
          <a:lstStyle>
            <a:lvl1pPr marL="0" indent="0">
              <a:buNone/>
              <a:defRPr sz="2800"/>
            </a:lvl1pPr>
            <a:lvl2pPr marL="914857" indent="0">
              <a:buNone/>
              <a:defRPr sz="2400"/>
            </a:lvl2pPr>
            <a:lvl3pPr marL="1829714" indent="0">
              <a:buNone/>
              <a:defRPr sz="2000"/>
            </a:lvl3pPr>
            <a:lvl4pPr marL="2744572" indent="0">
              <a:buNone/>
              <a:defRPr sz="1800"/>
            </a:lvl4pPr>
            <a:lvl5pPr marL="3659429" indent="0">
              <a:buNone/>
              <a:defRPr sz="1800"/>
            </a:lvl5pPr>
            <a:lvl6pPr marL="4574286" indent="0">
              <a:buNone/>
              <a:defRPr sz="1800"/>
            </a:lvl6pPr>
            <a:lvl7pPr marL="5489143" indent="0">
              <a:buNone/>
              <a:defRPr sz="1800"/>
            </a:lvl7pPr>
            <a:lvl8pPr marL="6404000" indent="0">
              <a:buNone/>
              <a:defRPr sz="1800"/>
            </a:lvl8pPr>
            <a:lvl9pPr marL="7318858" indent="0"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5198" y="7208679"/>
            <a:ext cx="10974705" cy="851026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85198" y="920155"/>
            <a:ext cx="10974705" cy="6178868"/>
          </a:xfrm>
        </p:spPr>
        <p:txBody>
          <a:bodyPr/>
          <a:lstStyle>
            <a:lvl1pPr marL="0" indent="0">
              <a:buNone/>
              <a:defRPr sz="6400"/>
            </a:lvl1pPr>
            <a:lvl2pPr marL="914857" indent="0">
              <a:buNone/>
              <a:defRPr sz="5600"/>
            </a:lvl2pPr>
            <a:lvl3pPr marL="1829714" indent="0">
              <a:buNone/>
              <a:defRPr sz="4800"/>
            </a:lvl3pPr>
            <a:lvl4pPr marL="2744572" indent="0">
              <a:buNone/>
              <a:defRPr sz="4000"/>
            </a:lvl4pPr>
            <a:lvl5pPr marL="3659429" indent="0">
              <a:buNone/>
              <a:defRPr sz="4000"/>
            </a:lvl5pPr>
            <a:lvl6pPr marL="4574286" indent="0">
              <a:buNone/>
              <a:defRPr sz="4000"/>
            </a:lvl6pPr>
            <a:lvl7pPr marL="5489143" indent="0">
              <a:buNone/>
              <a:defRPr sz="4000"/>
            </a:lvl7pPr>
            <a:lvl8pPr marL="6404000" indent="0">
              <a:buNone/>
              <a:defRPr sz="4000"/>
            </a:lvl8pPr>
            <a:lvl9pPr marL="7318858" indent="0">
              <a:buNone/>
              <a:defRPr sz="4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85198" y="8059705"/>
            <a:ext cx="10974705" cy="1208598"/>
          </a:xfrm>
        </p:spPr>
        <p:txBody>
          <a:bodyPr/>
          <a:lstStyle>
            <a:lvl1pPr marL="0" indent="0">
              <a:buNone/>
              <a:defRPr sz="2800"/>
            </a:lvl1pPr>
            <a:lvl2pPr marL="914857" indent="0">
              <a:buNone/>
              <a:defRPr sz="2400"/>
            </a:lvl2pPr>
            <a:lvl3pPr marL="1829714" indent="0">
              <a:buNone/>
              <a:defRPr sz="2000"/>
            </a:lvl3pPr>
            <a:lvl4pPr marL="2744572" indent="0">
              <a:buNone/>
              <a:defRPr sz="1800"/>
            </a:lvl4pPr>
            <a:lvl5pPr marL="3659429" indent="0">
              <a:buNone/>
              <a:defRPr sz="1800"/>
            </a:lvl5pPr>
            <a:lvl6pPr marL="4574286" indent="0">
              <a:buNone/>
              <a:defRPr sz="1800"/>
            </a:lvl6pPr>
            <a:lvl7pPr marL="5489143" indent="0">
              <a:buNone/>
              <a:defRPr sz="1800"/>
            </a:lvl7pPr>
            <a:lvl8pPr marL="6404000" indent="0">
              <a:buNone/>
              <a:defRPr sz="1800"/>
            </a:lvl8pPr>
            <a:lvl9pPr marL="7318858" indent="0"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7478053"/>
            <a:ext cx="18294352" cy="2820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8"/>
          <p:cNvSpPr>
            <a:spLocks noChangeArrowheads="1"/>
          </p:cNvSpPr>
          <p:nvPr userDrawn="1"/>
        </p:nvSpPr>
        <p:spPr bwMode="auto">
          <a:xfrm>
            <a:off x="6554338" y="9389880"/>
            <a:ext cx="11050918" cy="554596"/>
          </a:xfrm>
          <a:prstGeom prst="rect">
            <a:avLst/>
          </a:prstGeom>
          <a:solidFill>
            <a:srgbClr val="0067B6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3600" b="1" dirty="0">
                <a:solidFill>
                  <a:schemeClr val="bg1"/>
                </a:solidFill>
                <a:latin typeface="Arial" charset="0"/>
              </a:rPr>
              <a:t>www.swansea.ac.uk </a:t>
            </a: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264" y="572118"/>
            <a:ext cx="15547499" cy="800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264" y="2288470"/>
            <a:ext cx="15547499" cy="5377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0" name="Line 11"/>
          <p:cNvSpPr>
            <a:spLocks noChangeShapeType="1"/>
          </p:cNvSpPr>
          <p:nvPr userDrawn="1"/>
        </p:nvSpPr>
        <p:spPr bwMode="auto">
          <a:xfrm>
            <a:off x="3" y="1487505"/>
            <a:ext cx="18284824" cy="0"/>
          </a:xfrm>
          <a:prstGeom prst="line">
            <a:avLst/>
          </a:prstGeom>
          <a:noFill/>
          <a:ln w="38100">
            <a:solidFill>
              <a:srgbClr val="0067B6"/>
            </a:solidFill>
            <a:round/>
            <a:headEnd/>
            <a:tailEnd/>
          </a:ln>
        </p:spPr>
        <p:txBody>
          <a:bodyPr wrap="none" lIns="182971" tIns="91486" rIns="182971" bIns="91486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600" b="1">
          <a:solidFill>
            <a:srgbClr val="0067B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600" b="1">
          <a:solidFill>
            <a:srgbClr val="0067B6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600" b="1">
          <a:solidFill>
            <a:srgbClr val="0067B6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600" b="1">
          <a:solidFill>
            <a:srgbClr val="0067B6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600" b="1">
          <a:solidFill>
            <a:srgbClr val="0067B6"/>
          </a:solidFill>
          <a:latin typeface="Arial" charset="0"/>
        </a:defRPr>
      </a:lvl5pPr>
      <a:lvl6pPr marL="914857" algn="l" rtl="0" fontAlgn="base">
        <a:spcBef>
          <a:spcPct val="0"/>
        </a:spcBef>
        <a:spcAft>
          <a:spcPct val="0"/>
        </a:spcAft>
        <a:defRPr sz="5600" b="1">
          <a:solidFill>
            <a:srgbClr val="0067B6"/>
          </a:solidFill>
          <a:latin typeface="Arial" charset="0"/>
        </a:defRPr>
      </a:lvl6pPr>
      <a:lvl7pPr marL="1829714" algn="l" rtl="0" fontAlgn="base">
        <a:spcBef>
          <a:spcPct val="0"/>
        </a:spcBef>
        <a:spcAft>
          <a:spcPct val="0"/>
        </a:spcAft>
        <a:defRPr sz="5600" b="1">
          <a:solidFill>
            <a:srgbClr val="0067B6"/>
          </a:solidFill>
          <a:latin typeface="Arial" charset="0"/>
        </a:defRPr>
      </a:lvl7pPr>
      <a:lvl8pPr marL="2744572" algn="l" rtl="0" fontAlgn="base">
        <a:spcBef>
          <a:spcPct val="0"/>
        </a:spcBef>
        <a:spcAft>
          <a:spcPct val="0"/>
        </a:spcAft>
        <a:defRPr sz="5600" b="1">
          <a:solidFill>
            <a:srgbClr val="0067B6"/>
          </a:solidFill>
          <a:latin typeface="Arial" charset="0"/>
        </a:defRPr>
      </a:lvl8pPr>
      <a:lvl9pPr marL="3659429" algn="l" rtl="0" fontAlgn="base">
        <a:spcBef>
          <a:spcPct val="0"/>
        </a:spcBef>
        <a:spcAft>
          <a:spcPct val="0"/>
        </a:spcAft>
        <a:defRPr sz="5600" b="1">
          <a:solidFill>
            <a:srgbClr val="0067B6"/>
          </a:solidFill>
          <a:latin typeface="Arial" charset="0"/>
        </a:defRPr>
      </a:lvl9pPr>
    </p:titleStyle>
    <p:bodyStyle>
      <a:lvl1pPr marL="686143" indent="-686143" algn="l" rtl="0" eaLnBrk="0" fontAlgn="base" hangingPunct="0">
        <a:lnSpc>
          <a:spcPct val="120000"/>
        </a:lnSpc>
        <a:spcBef>
          <a:spcPct val="0"/>
        </a:spcBef>
        <a:spcAft>
          <a:spcPct val="20000"/>
        </a:spcAft>
        <a:tabLst>
          <a:tab pos="1146749" algn="l"/>
        </a:tabLst>
        <a:defRPr sz="4400">
          <a:solidFill>
            <a:schemeClr val="tx1"/>
          </a:solidFill>
          <a:latin typeface="+mn-lt"/>
          <a:ea typeface="+mn-ea"/>
          <a:cs typeface="+mn-cs"/>
        </a:defRPr>
      </a:lvl1pPr>
      <a:lvl2pPr marL="568610" indent="-565433" algn="l" rtl="0" eaLnBrk="0" fontAlgn="base" hangingPunct="0">
        <a:lnSpc>
          <a:spcPct val="120000"/>
        </a:lnSpc>
        <a:spcBef>
          <a:spcPct val="0"/>
        </a:spcBef>
        <a:spcAft>
          <a:spcPct val="20000"/>
        </a:spcAft>
        <a:buFont typeface="Times" charset="0"/>
        <a:buChar char="•"/>
        <a:tabLst>
          <a:tab pos="1146749" algn="l"/>
        </a:tabLst>
        <a:defRPr sz="4400">
          <a:solidFill>
            <a:schemeClr val="tx1"/>
          </a:solidFill>
          <a:latin typeface="+mn-lt"/>
          <a:ea typeface="ＭＳ Ｐゴシック" charset="-128"/>
        </a:defRPr>
      </a:lvl2pPr>
      <a:lvl3pPr marL="1718535" indent="-571786" algn="l" rtl="0" eaLnBrk="0" fontAlgn="base" hangingPunct="0">
        <a:lnSpc>
          <a:spcPct val="120000"/>
        </a:lnSpc>
        <a:spcBef>
          <a:spcPct val="0"/>
        </a:spcBef>
        <a:spcAft>
          <a:spcPct val="20000"/>
        </a:spcAft>
        <a:buChar char="–"/>
        <a:tabLst>
          <a:tab pos="1146749" algn="l"/>
        </a:tabLst>
        <a:defRPr sz="4400">
          <a:solidFill>
            <a:schemeClr val="tx1"/>
          </a:solidFill>
          <a:latin typeface="+mn-lt"/>
          <a:ea typeface="ＭＳ Ｐゴシック" charset="-128"/>
        </a:defRPr>
      </a:lvl3pPr>
      <a:lvl4pPr marL="2865282" indent="-571786" algn="l" rtl="0" eaLnBrk="0" fontAlgn="base" hangingPunct="0">
        <a:lnSpc>
          <a:spcPct val="120000"/>
        </a:lnSpc>
        <a:spcBef>
          <a:spcPct val="0"/>
        </a:spcBef>
        <a:spcAft>
          <a:spcPct val="20000"/>
        </a:spcAft>
        <a:buFont typeface="Times" charset="0"/>
        <a:buChar char="•"/>
        <a:tabLst>
          <a:tab pos="1146749" algn="l"/>
        </a:tabLst>
        <a:defRPr sz="4400">
          <a:solidFill>
            <a:schemeClr val="tx1"/>
          </a:solidFill>
          <a:latin typeface="+mn-lt"/>
          <a:ea typeface="ＭＳ Ｐゴシック" charset="-128"/>
        </a:defRPr>
      </a:lvl4pPr>
      <a:lvl5pPr marL="3992971" indent="-552726" algn="l" rtl="0" eaLnBrk="0" fontAlgn="base" hangingPunct="0">
        <a:lnSpc>
          <a:spcPct val="120000"/>
        </a:lnSpc>
        <a:spcBef>
          <a:spcPct val="0"/>
        </a:spcBef>
        <a:spcAft>
          <a:spcPct val="20000"/>
        </a:spcAft>
        <a:buChar char="»"/>
        <a:tabLst>
          <a:tab pos="1146749" algn="l"/>
        </a:tabLst>
        <a:defRPr sz="4400">
          <a:solidFill>
            <a:schemeClr val="tx1"/>
          </a:solidFill>
          <a:latin typeface="+mn-lt"/>
          <a:ea typeface="ＭＳ Ｐゴシック" charset="-128"/>
        </a:defRPr>
      </a:lvl5pPr>
      <a:lvl6pPr marL="4907829" indent="-552726" algn="l" rtl="0" fontAlgn="base">
        <a:lnSpc>
          <a:spcPct val="120000"/>
        </a:lnSpc>
        <a:spcBef>
          <a:spcPct val="0"/>
        </a:spcBef>
        <a:spcAft>
          <a:spcPct val="20000"/>
        </a:spcAft>
        <a:buChar char="»"/>
        <a:tabLst>
          <a:tab pos="1146749" algn="l"/>
        </a:tabLst>
        <a:defRPr sz="4400">
          <a:solidFill>
            <a:schemeClr val="tx1"/>
          </a:solidFill>
          <a:latin typeface="+mn-lt"/>
        </a:defRPr>
      </a:lvl6pPr>
      <a:lvl7pPr marL="5822686" indent="-552726" algn="l" rtl="0" fontAlgn="base">
        <a:lnSpc>
          <a:spcPct val="120000"/>
        </a:lnSpc>
        <a:spcBef>
          <a:spcPct val="0"/>
        </a:spcBef>
        <a:spcAft>
          <a:spcPct val="20000"/>
        </a:spcAft>
        <a:buChar char="»"/>
        <a:tabLst>
          <a:tab pos="1146749" algn="l"/>
        </a:tabLst>
        <a:defRPr sz="4400">
          <a:solidFill>
            <a:schemeClr val="tx1"/>
          </a:solidFill>
          <a:latin typeface="+mn-lt"/>
        </a:defRPr>
      </a:lvl7pPr>
      <a:lvl8pPr marL="6737543" indent="-552726" algn="l" rtl="0" fontAlgn="base">
        <a:lnSpc>
          <a:spcPct val="120000"/>
        </a:lnSpc>
        <a:spcBef>
          <a:spcPct val="0"/>
        </a:spcBef>
        <a:spcAft>
          <a:spcPct val="20000"/>
        </a:spcAft>
        <a:buChar char="»"/>
        <a:tabLst>
          <a:tab pos="1146749" algn="l"/>
        </a:tabLst>
        <a:defRPr sz="4400">
          <a:solidFill>
            <a:schemeClr val="tx1"/>
          </a:solidFill>
          <a:latin typeface="+mn-lt"/>
        </a:defRPr>
      </a:lvl8pPr>
      <a:lvl9pPr marL="7652400" indent="-552726" algn="l" rtl="0" fontAlgn="base">
        <a:lnSpc>
          <a:spcPct val="120000"/>
        </a:lnSpc>
        <a:spcBef>
          <a:spcPct val="0"/>
        </a:spcBef>
        <a:spcAft>
          <a:spcPct val="20000"/>
        </a:spcAft>
        <a:buChar char="»"/>
        <a:tabLst>
          <a:tab pos="1146749" algn="l"/>
        </a:tabLst>
        <a:defRPr sz="4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82971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857" algn="l" defTabSz="182971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9714" algn="l" defTabSz="182971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4572" algn="l" defTabSz="182971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9429" algn="l" defTabSz="182971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4286" algn="l" defTabSz="182971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9143" algn="l" defTabSz="182971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4000" algn="l" defTabSz="182971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8858" algn="l" defTabSz="182971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524264" y="2975011"/>
            <a:ext cx="15547499" cy="3890398"/>
          </a:xfrm>
        </p:spPr>
        <p:txBody>
          <a:bodyPr/>
          <a:lstStyle/>
          <a:p>
            <a:pPr eaLnBrk="1" hangingPunct="1"/>
            <a:r>
              <a:rPr lang="en-GB" sz="4800" b="0" dirty="0" smtClean="0">
                <a:solidFill>
                  <a:schemeClr val="tx1"/>
                </a:solidFill>
              </a:rPr>
              <a:t>Performance</a:t>
            </a:r>
            <a:br>
              <a:rPr lang="en-GB" sz="4800" b="0" dirty="0" smtClean="0">
                <a:solidFill>
                  <a:schemeClr val="tx1"/>
                </a:solidFill>
              </a:rPr>
            </a:br>
            <a:r>
              <a:rPr lang="en-GB" sz="4800" b="0" dirty="0" smtClean="0">
                <a:solidFill>
                  <a:schemeClr val="tx1"/>
                </a:solidFill>
              </a:rPr>
              <a:t/>
            </a:r>
            <a:br>
              <a:rPr lang="en-GB" sz="4800" b="0" dirty="0" smtClean="0">
                <a:solidFill>
                  <a:schemeClr val="tx1"/>
                </a:solidFill>
              </a:rPr>
            </a:br>
            <a:r>
              <a:rPr lang="en-GB" sz="4800" b="0" dirty="0" smtClean="0">
                <a:solidFill>
                  <a:schemeClr val="tx1"/>
                </a:solidFill>
              </a:rPr>
              <a:t>Perception</a:t>
            </a:r>
            <a:br>
              <a:rPr lang="en-GB" sz="4800" b="0" dirty="0" smtClean="0">
                <a:solidFill>
                  <a:schemeClr val="tx1"/>
                </a:solidFill>
              </a:rPr>
            </a:br>
            <a:r>
              <a:rPr lang="en-GB" sz="4800" b="0" dirty="0" smtClean="0">
                <a:solidFill>
                  <a:schemeClr val="tx1"/>
                </a:solidFill>
              </a:rPr>
              <a:t/>
            </a:r>
            <a:br>
              <a:rPr lang="en-GB" sz="4800" b="0" dirty="0" smtClean="0">
                <a:solidFill>
                  <a:schemeClr val="tx1"/>
                </a:solidFill>
              </a:rPr>
            </a:br>
            <a:r>
              <a:rPr lang="en-GB" sz="4800" b="0" dirty="0" smtClean="0">
                <a:solidFill>
                  <a:schemeClr val="tx1"/>
                </a:solidFill>
              </a:rPr>
              <a:t>Participation</a:t>
            </a:r>
            <a:r>
              <a:rPr lang="en-GB" sz="4800" b="0" dirty="0" smtClean="0"/>
              <a:t/>
            </a:r>
            <a:br>
              <a:rPr lang="en-GB" sz="4800" b="0" dirty="0" smtClean="0"/>
            </a:br>
            <a:r>
              <a:rPr lang="en-GB" sz="4800" b="0" dirty="0" smtClean="0"/>
              <a:t/>
            </a:r>
            <a:br>
              <a:rPr lang="en-GB" sz="4800" b="0" dirty="0" smtClean="0"/>
            </a:br>
            <a:endParaRPr lang="en-GB" sz="4800" b="0" dirty="0"/>
          </a:p>
        </p:txBody>
      </p:sp>
      <p:sp>
        <p:nvSpPr>
          <p:cNvPr id="4" name="TextBox 3"/>
          <p:cNvSpPr txBox="1"/>
          <p:nvPr/>
        </p:nvSpPr>
        <p:spPr>
          <a:xfrm>
            <a:off x="2438823" y="457696"/>
            <a:ext cx="14023234" cy="1047570"/>
          </a:xfrm>
          <a:prstGeom prst="rect">
            <a:avLst/>
          </a:prstGeom>
          <a:noFill/>
        </p:spPr>
        <p:txBody>
          <a:bodyPr wrap="square" lIns="182971" tIns="91486" rIns="182971" bIns="91486" rtlCol="0">
            <a:spAutoFit/>
          </a:bodyPr>
          <a:lstStyle/>
          <a:p>
            <a:r>
              <a:rPr lang="en-GB" sz="5600" b="1" dirty="0" smtClean="0">
                <a:solidFill>
                  <a:srgbClr val="0067B6"/>
                </a:solidFill>
                <a:latin typeface="+mj-lt"/>
              </a:rPr>
              <a:t>Step Change in Student Satisfaction - O</a:t>
            </a:r>
            <a:endParaRPr lang="en-US" sz="5600" b="1" dirty="0">
              <a:solidFill>
                <a:srgbClr val="0067B6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+mj-lt"/>
              </a:rPr>
              <a:t>Step Change in Student Satisfaction - S</a:t>
            </a:r>
            <a:r>
              <a:rPr lang="en-US" dirty="0" smtClean="0">
                <a:latin typeface="+mj-lt"/>
              </a:rPr>
              <a:t/>
            </a:r>
            <a:br>
              <a:rPr lang="en-US" dirty="0" smtClean="0">
                <a:latin typeface="+mj-lt"/>
              </a:rPr>
            </a:br>
            <a:endParaRPr lang="en-GB" dirty="0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1368667" y="1904676"/>
            <a:ext cx="14547199" cy="7202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2971" tIns="91486" rIns="182971" bIns="91486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GB" dirty="0" smtClean="0">
                <a:latin typeface="Arial"/>
                <a:cs typeface="Arial"/>
              </a:rPr>
              <a:t>Increasing cohort size</a:t>
            </a:r>
          </a:p>
          <a:p>
            <a:pPr eaLnBrk="0" hangingPunct="0"/>
            <a:endParaRPr lang="en-GB" sz="3000" dirty="0" smtClean="0">
              <a:latin typeface="Arial"/>
              <a:cs typeface="Arial"/>
            </a:endParaRPr>
          </a:p>
          <a:p>
            <a:pPr eaLnBrk="0" hangingPunct="0"/>
            <a:r>
              <a:rPr lang="en-GB" dirty="0" smtClean="0">
                <a:latin typeface="Arial"/>
                <a:cs typeface="Arial"/>
              </a:rPr>
              <a:t>De facto compulsory modules</a:t>
            </a:r>
          </a:p>
          <a:p>
            <a:pPr eaLnBrk="0" hangingPunct="0"/>
            <a:endParaRPr lang="en-GB" sz="3000" dirty="0" smtClean="0">
              <a:latin typeface="Arial"/>
              <a:cs typeface="Arial"/>
            </a:endParaRPr>
          </a:p>
          <a:p>
            <a:pPr eaLnBrk="0" hangingPunct="0"/>
            <a:r>
              <a:rPr lang="en-GB" dirty="0" smtClean="0">
                <a:latin typeface="Arial"/>
                <a:cs typeface="Arial"/>
              </a:rPr>
              <a:t>Low formative assessment submission rate</a:t>
            </a:r>
          </a:p>
          <a:p>
            <a:pPr eaLnBrk="0" hangingPunct="0"/>
            <a:endParaRPr lang="en-GB" sz="3000" dirty="0" smtClean="0">
              <a:latin typeface="Arial"/>
              <a:cs typeface="Arial"/>
            </a:endParaRPr>
          </a:p>
          <a:p>
            <a:pPr eaLnBrk="0" hangingPunct="0"/>
            <a:r>
              <a:rPr lang="en-GB" dirty="0" smtClean="0">
                <a:latin typeface="Arial"/>
                <a:cs typeface="Arial"/>
              </a:rPr>
              <a:t>Deadline collisions</a:t>
            </a:r>
          </a:p>
          <a:p>
            <a:pPr eaLnBrk="0" hangingPunct="0"/>
            <a:endParaRPr lang="en-GB" sz="3000" dirty="0" smtClean="0">
              <a:latin typeface="Arial"/>
              <a:cs typeface="Arial"/>
            </a:endParaRPr>
          </a:p>
          <a:p>
            <a:pPr eaLnBrk="0" hangingPunct="0"/>
            <a:r>
              <a:rPr lang="en-GB" dirty="0" smtClean="0">
                <a:latin typeface="Arial"/>
                <a:cs typeface="Arial"/>
              </a:rPr>
              <a:t>Feedback variance</a:t>
            </a:r>
          </a:p>
          <a:p>
            <a:pPr eaLnBrk="0" hangingPunct="0"/>
            <a:endParaRPr lang="en-GB" dirty="0">
              <a:latin typeface="Arial"/>
              <a:cs typeface="Arial"/>
            </a:endParaRPr>
          </a:p>
          <a:p>
            <a:pPr eaLnBrk="0" hangingPunct="0"/>
            <a:endParaRPr lang="en-GB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+mj-lt"/>
              </a:rPr>
              <a:t>Step Change in Student Satisfaction - C</a:t>
            </a:r>
            <a:r>
              <a:rPr lang="en-US" dirty="0" smtClean="0">
                <a:latin typeface="+mj-lt"/>
              </a:rPr>
              <a:t/>
            </a:r>
            <a:br>
              <a:rPr lang="en-US" dirty="0" smtClean="0">
                <a:latin typeface="+mj-lt"/>
              </a:rPr>
            </a:br>
            <a:endParaRPr lang="en-GB" dirty="0"/>
          </a:p>
        </p:txBody>
      </p:sp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1079688" y="1904677"/>
            <a:ext cx="13683451" cy="2403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2971" tIns="91486" rIns="182971" bIns="91486">
            <a:prstTxWarp prst="textNoShape">
              <a:avLst/>
            </a:prstTxWarp>
            <a:spAutoFit/>
          </a:bodyPr>
          <a:lstStyle/>
          <a:p>
            <a:pPr eaLnBrk="0" hangingPunct="0"/>
            <a:endParaRPr lang="en-GB"/>
          </a:p>
          <a:p>
            <a:pPr eaLnBrk="0" hangingPunct="0"/>
            <a:endParaRPr lang="en-GB"/>
          </a:p>
          <a:p>
            <a:pPr eaLnBrk="0" hangingPunct="0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2191133" y="2431500"/>
            <a:ext cx="6298331" cy="5361097"/>
          </a:xfrm>
          <a:prstGeom prst="rect">
            <a:avLst/>
          </a:prstGeom>
          <a:noFill/>
        </p:spPr>
        <p:txBody>
          <a:bodyPr wrap="none" lIns="182971" tIns="91486" rIns="182971" bIns="91486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Do nothing</a:t>
            </a:r>
          </a:p>
          <a:p>
            <a:endParaRPr lang="en-US" dirty="0" smtClean="0">
              <a:latin typeface="Arial"/>
              <a:cs typeface="Arial"/>
            </a:endParaRPr>
          </a:p>
          <a:p>
            <a:r>
              <a:rPr lang="en-US" dirty="0" smtClean="0">
                <a:latin typeface="Arial"/>
                <a:cs typeface="Arial"/>
              </a:rPr>
              <a:t>Small changes</a:t>
            </a:r>
          </a:p>
          <a:p>
            <a:endParaRPr lang="en-US" dirty="0" smtClean="0">
              <a:latin typeface="Arial"/>
              <a:cs typeface="Arial"/>
            </a:endParaRPr>
          </a:p>
          <a:p>
            <a:r>
              <a:rPr lang="en-US" dirty="0" smtClean="0">
                <a:latin typeface="Arial"/>
                <a:cs typeface="Arial"/>
              </a:rPr>
              <a:t>Wholesale repackage</a:t>
            </a:r>
          </a:p>
          <a:p>
            <a:endParaRPr lang="en-US" dirty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+mj-lt"/>
              </a:rPr>
              <a:t>Step Change in Student Satisfaction - A</a:t>
            </a:r>
            <a:r>
              <a:rPr lang="en-US" dirty="0" smtClean="0">
                <a:latin typeface="+mj-lt"/>
              </a:rPr>
              <a:t/>
            </a:r>
            <a:br>
              <a:rPr lang="en-US" dirty="0" smtClean="0">
                <a:latin typeface="+mj-lt"/>
              </a:rPr>
            </a:br>
            <a:endParaRPr lang="en-GB" dirty="0"/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936792" y="2228876"/>
            <a:ext cx="14258225" cy="924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2971" tIns="91486" rIns="182971" bIns="91486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GB"/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11414" y="1977282"/>
            <a:ext cx="15395072" cy="5724737"/>
          </a:xfrm>
          <a:prstGeom prst="rect">
            <a:avLst/>
          </a:prstGeom>
          <a:noFill/>
        </p:spPr>
        <p:txBody>
          <a:bodyPr wrap="square" lIns="182971" tIns="91486" rIns="182971" bIns="91486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Programme – cohesion, clarity, choice</a:t>
            </a:r>
          </a:p>
          <a:p>
            <a:endParaRPr lang="en-US" sz="3000" dirty="0" smtClean="0">
              <a:latin typeface="Arial"/>
              <a:cs typeface="Arial"/>
            </a:endParaRPr>
          </a:p>
          <a:p>
            <a:r>
              <a:rPr lang="en-US" dirty="0" smtClean="0">
                <a:latin typeface="Arial"/>
                <a:cs typeface="Arial"/>
              </a:rPr>
              <a:t>Delivery – uniformity</a:t>
            </a:r>
          </a:p>
          <a:p>
            <a:endParaRPr lang="en-US" sz="3000" dirty="0" smtClean="0">
              <a:latin typeface="Arial"/>
              <a:cs typeface="Arial"/>
            </a:endParaRPr>
          </a:p>
          <a:p>
            <a:r>
              <a:rPr lang="en-US" dirty="0" smtClean="0">
                <a:latin typeface="Arial"/>
                <a:cs typeface="Arial"/>
              </a:rPr>
              <a:t>Support – material, personal</a:t>
            </a:r>
          </a:p>
          <a:p>
            <a:endParaRPr lang="en-US" sz="3000" dirty="0" smtClean="0">
              <a:latin typeface="Arial"/>
              <a:cs typeface="Arial"/>
            </a:endParaRPr>
          </a:p>
          <a:p>
            <a:r>
              <a:rPr lang="en-US" dirty="0" smtClean="0">
                <a:latin typeface="Arial"/>
                <a:cs typeface="Arial"/>
              </a:rPr>
              <a:t>Assessment load – carefully managed</a:t>
            </a:r>
          </a:p>
          <a:p>
            <a:endParaRPr lang="en-US" sz="3000" dirty="0" smtClean="0">
              <a:latin typeface="Arial"/>
              <a:cs typeface="Arial"/>
            </a:endParaRPr>
          </a:p>
          <a:p>
            <a:r>
              <a:rPr lang="en-US" dirty="0" smtClean="0">
                <a:latin typeface="Arial"/>
                <a:cs typeface="Arial"/>
              </a:rPr>
              <a:t>Engagement - ethos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+mj-lt"/>
              </a:rPr>
              <a:t>Step Change in Student Satisfaction - R</a:t>
            </a:r>
            <a:r>
              <a:rPr lang="en-US" dirty="0" smtClean="0">
                <a:latin typeface="+mj-lt"/>
              </a:rPr>
              <a:t/>
            </a:r>
            <a:br>
              <a:rPr lang="en-US" dirty="0" smtClean="0">
                <a:latin typeface="+mj-lt"/>
              </a:rPr>
            </a:b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714800" y="2216955"/>
            <a:ext cx="8787905" cy="5361097"/>
          </a:xfrm>
          <a:prstGeom prst="rect">
            <a:avLst/>
          </a:prstGeom>
          <a:noFill/>
        </p:spPr>
        <p:txBody>
          <a:bodyPr wrap="none" lIns="182971" tIns="91486" rIns="182971" bIns="91486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NSS, DHLE</a:t>
            </a:r>
          </a:p>
          <a:p>
            <a:endParaRPr lang="en-US" dirty="0" smtClean="0">
              <a:latin typeface="Arial"/>
              <a:cs typeface="Arial"/>
            </a:endParaRPr>
          </a:p>
          <a:p>
            <a:r>
              <a:rPr lang="en-US" dirty="0" smtClean="0">
                <a:latin typeface="Arial"/>
                <a:cs typeface="Arial"/>
              </a:rPr>
              <a:t>GUG, QS</a:t>
            </a:r>
          </a:p>
          <a:p>
            <a:endParaRPr lang="en-US" dirty="0" smtClean="0">
              <a:latin typeface="Arial"/>
              <a:cs typeface="Arial"/>
            </a:endParaRPr>
          </a:p>
          <a:p>
            <a:r>
              <a:rPr lang="en-US" dirty="0" smtClean="0">
                <a:latin typeface="Arial"/>
                <a:cs typeface="Arial"/>
              </a:rPr>
              <a:t>PPR, professional body ( IMA )</a:t>
            </a:r>
          </a:p>
          <a:p>
            <a:endParaRPr lang="en-US" dirty="0" smtClean="0">
              <a:latin typeface="Arial"/>
              <a:cs typeface="Arial"/>
            </a:endParaRPr>
          </a:p>
          <a:p>
            <a:r>
              <a:rPr lang="en-US" dirty="0" smtClean="0">
                <a:latin typeface="Arial"/>
                <a:cs typeface="Arial"/>
              </a:rPr>
              <a:t>Applications 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0067B6"/>
      </a:dk2>
      <a:lt2>
        <a:srgbClr val="808080"/>
      </a:lt2>
      <a:accent1>
        <a:srgbClr val="0067B6"/>
      </a:accent1>
      <a:accent2>
        <a:srgbClr val="808080"/>
      </a:accent2>
      <a:accent3>
        <a:srgbClr val="FFFFFF"/>
      </a:accent3>
      <a:accent4>
        <a:srgbClr val="000000"/>
      </a:accent4>
      <a:accent5>
        <a:srgbClr val="AAB8D7"/>
      </a:accent5>
      <a:accent6>
        <a:srgbClr val="737373"/>
      </a:accent6>
      <a:hlink>
        <a:srgbClr val="469ADB"/>
      </a:hlink>
      <a:folHlink>
        <a:srgbClr val="3E3E3E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67B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2812</TotalTime>
  <Words>97</Words>
  <Application>Microsoft Office PowerPoint</Application>
  <PresentationFormat>Custom</PresentationFormat>
  <Paragraphs>39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Blank Presentation</vt:lpstr>
      <vt:lpstr>Performance  Perception  Participation  </vt:lpstr>
      <vt:lpstr>Step Change in Student Satisfaction - S </vt:lpstr>
      <vt:lpstr>Step Change in Student Satisfaction - C </vt:lpstr>
      <vt:lpstr>Step Change in Student Satisfaction - A </vt:lpstr>
      <vt:lpstr>Step Change in Student Satisfaction - R </vt:lpstr>
    </vt:vector>
  </TitlesOfParts>
  <Company>_x0008_᜜]皤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 W</dc:creator>
  <cp:lastModifiedBy>d.fresco</cp:lastModifiedBy>
  <cp:revision>171</cp:revision>
  <cp:lastPrinted>2015-05-10T15:32:14Z</cp:lastPrinted>
  <dcterms:created xsi:type="dcterms:W3CDTF">2015-05-10T15:01:33Z</dcterms:created>
  <dcterms:modified xsi:type="dcterms:W3CDTF">2015-05-11T13:36:12Z</dcterms:modified>
</cp:coreProperties>
</file>