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93F7C-64DF-418A-B118-B260497473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440FDE-F1D5-48F7-A9C6-C82C9E8EFDB3}">
      <dgm:prSet phldrT="[Text]"/>
      <dgm:spPr/>
      <dgm:t>
        <a:bodyPr/>
        <a:lstStyle/>
        <a:p>
          <a:r>
            <a:rPr lang="en-GB" dirty="0" smtClean="0"/>
            <a:t>Aerospace</a:t>
          </a:r>
          <a:endParaRPr lang="en-GB" dirty="0"/>
        </a:p>
      </dgm:t>
    </dgm:pt>
    <dgm:pt modelId="{4E465195-410D-49DC-81BF-B2755D506AE4}" type="parTrans" cxnId="{FFE41557-D18C-46BB-B882-F7F187CBBC43}">
      <dgm:prSet/>
      <dgm:spPr/>
      <dgm:t>
        <a:bodyPr/>
        <a:lstStyle/>
        <a:p>
          <a:endParaRPr lang="en-GB"/>
        </a:p>
      </dgm:t>
    </dgm:pt>
    <dgm:pt modelId="{AFEEABA2-31E6-4CFB-B80D-5F9177C23C73}" type="sibTrans" cxnId="{FFE41557-D18C-46BB-B882-F7F187CBBC43}">
      <dgm:prSet/>
      <dgm:spPr/>
      <dgm:t>
        <a:bodyPr/>
        <a:lstStyle/>
        <a:p>
          <a:endParaRPr lang="en-GB"/>
        </a:p>
      </dgm:t>
    </dgm:pt>
    <dgm:pt modelId="{F13F5C2B-6EC4-4E42-A028-E8061A226FEC}">
      <dgm:prSet phldrT="[Text]"/>
      <dgm:spPr/>
      <dgm:t>
        <a:bodyPr/>
        <a:lstStyle/>
        <a:p>
          <a:r>
            <a:rPr lang="en-GB" dirty="0" smtClean="0"/>
            <a:t>Electrical &amp; Electronic</a:t>
          </a:r>
          <a:endParaRPr lang="en-GB" dirty="0"/>
        </a:p>
      </dgm:t>
    </dgm:pt>
    <dgm:pt modelId="{0F2945EA-9F5F-4DE5-9847-87FDDEF49672}" type="parTrans" cxnId="{1EFDDE5C-AA53-4733-B446-E10142B44970}">
      <dgm:prSet/>
      <dgm:spPr/>
      <dgm:t>
        <a:bodyPr/>
        <a:lstStyle/>
        <a:p>
          <a:endParaRPr lang="en-GB"/>
        </a:p>
      </dgm:t>
    </dgm:pt>
    <dgm:pt modelId="{8F4CC856-3AEA-4B40-8F6A-D62A463FB478}" type="sibTrans" cxnId="{1EFDDE5C-AA53-4733-B446-E10142B44970}">
      <dgm:prSet/>
      <dgm:spPr/>
      <dgm:t>
        <a:bodyPr/>
        <a:lstStyle/>
        <a:p>
          <a:endParaRPr lang="en-GB"/>
        </a:p>
      </dgm:t>
    </dgm:pt>
    <dgm:pt modelId="{CF301E6D-0AFB-4E67-A817-6A337A1BB695}">
      <dgm:prSet phldrT="[Text]"/>
      <dgm:spPr/>
      <dgm:t>
        <a:bodyPr/>
        <a:lstStyle/>
        <a:p>
          <a:r>
            <a:rPr lang="en-GB" dirty="0" smtClean="0"/>
            <a:t>Materials &amp; Sports Materials</a:t>
          </a:r>
          <a:endParaRPr lang="en-GB" dirty="0"/>
        </a:p>
      </dgm:t>
    </dgm:pt>
    <dgm:pt modelId="{D3EFF748-9B6A-42EE-8414-B839769CB4E2}" type="parTrans" cxnId="{A4558429-AC18-4DBE-BB3D-86A9980F24C3}">
      <dgm:prSet/>
      <dgm:spPr/>
      <dgm:t>
        <a:bodyPr/>
        <a:lstStyle/>
        <a:p>
          <a:endParaRPr lang="en-GB"/>
        </a:p>
      </dgm:t>
    </dgm:pt>
    <dgm:pt modelId="{D40B74C9-3072-46D1-AA04-163155E04771}" type="sibTrans" cxnId="{A4558429-AC18-4DBE-BB3D-86A9980F24C3}">
      <dgm:prSet/>
      <dgm:spPr/>
      <dgm:t>
        <a:bodyPr/>
        <a:lstStyle/>
        <a:p>
          <a:endParaRPr lang="en-GB"/>
        </a:p>
      </dgm:t>
    </dgm:pt>
    <dgm:pt modelId="{E699DC7E-397D-45DD-A563-418F9D13B066}">
      <dgm:prSet phldrT="[Text]"/>
      <dgm:spPr/>
      <dgm:t>
        <a:bodyPr/>
        <a:lstStyle/>
        <a:p>
          <a:r>
            <a:rPr lang="en-GB" b="1" dirty="0" smtClean="0"/>
            <a:t>Mechanical &amp; PD</a:t>
          </a:r>
          <a:endParaRPr lang="en-GB" b="1" dirty="0"/>
        </a:p>
      </dgm:t>
    </dgm:pt>
    <dgm:pt modelId="{2142C560-01FE-4AFD-A64C-D0DBD38282BC}" type="parTrans" cxnId="{B9ED826B-32F3-4388-A444-50D5E09E1710}">
      <dgm:prSet/>
      <dgm:spPr/>
      <dgm:t>
        <a:bodyPr/>
        <a:lstStyle/>
        <a:p>
          <a:endParaRPr lang="en-GB"/>
        </a:p>
      </dgm:t>
    </dgm:pt>
    <dgm:pt modelId="{B13AC53E-D151-455B-A9B2-D0999ECCBB2B}" type="sibTrans" cxnId="{B9ED826B-32F3-4388-A444-50D5E09E1710}">
      <dgm:prSet/>
      <dgm:spPr/>
      <dgm:t>
        <a:bodyPr/>
        <a:lstStyle/>
        <a:p>
          <a:endParaRPr lang="en-GB"/>
        </a:p>
      </dgm:t>
    </dgm:pt>
    <dgm:pt modelId="{ACA8337F-8BA4-4780-B6F1-E4DFB36A8A79}">
      <dgm:prSet phldrT="[Text]"/>
      <dgm:spPr/>
      <dgm:t>
        <a:bodyPr/>
        <a:lstStyle/>
        <a:p>
          <a:r>
            <a:rPr lang="en-GB" dirty="0" smtClean="0"/>
            <a:t>Sports Science</a:t>
          </a:r>
          <a:endParaRPr lang="en-GB" dirty="0"/>
        </a:p>
      </dgm:t>
    </dgm:pt>
    <dgm:pt modelId="{C6017B13-582C-42F6-9A2D-C614A3A99C03}" type="parTrans" cxnId="{FEE598F8-9286-4400-96EC-A2AAC8614F77}">
      <dgm:prSet/>
      <dgm:spPr/>
      <dgm:t>
        <a:bodyPr/>
        <a:lstStyle/>
        <a:p>
          <a:endParaRPr lang="en-GB"/>
        </a:p>
      </dgm:t>
    </dgm:pt>
    <dgm:pt modelId="{7860565F-9414-4FC7-A96F-E2EB7BEB87CF}" type="sibTrans" cxnId="{FEE598F8-9286-4400-96EC-A2AAC8614F77}">
      <dgm:prSet/>
      <dgm:spPr/>
      <dgm:t>
        <a:bodyPr/>
        <a:lstStyle/>
        <a:p>
          <a:endParaRPr lang="en-GB"/>
        </a:p>
      </dgm:t>
    </dgm:pt>
    <dgm:pt modelId="{217F786D-0EA4-4009-80D8-893CF472207E}">
      <dgm:prSet phldrT="[Text]"/>
      <dgm:spPr/>
      <dgm:t>
        <a:bodyPr/>
        <a:lstStyle/>
        <a:p>
          <a:r>
            <a:rPr lang="en-GB" b="1" dirty="0" smtClean="0"/>
            <a:t>Chemical &amp; Environmental</a:t>
          </a:r>
          <a:endParaRPr lang="en-GB" b="1" dirty="0"/>
        </a:p>
      </dgm:t>
    </dgm:pt>
    <dgm:pt modelId="{00AA2D73-46F3-46FC-87BA-9B11E947EF86}" type="parTrans" cxnId="{EF13907E-8056-4C7E-A663-F5105F91D7CA}">
      <dgm:prSet/>
      <dgm:spPr/>
      <dgm:t>
        <a:bodyPr/>
        <a:lstStyle/>
        <a:p>
          <a:endParaRPr lang="en-GB"/>
        </a:p>
      </dgm:t>
    </dgm:pt>
    <dgm:pt modelId="{8EF7DB99-E3F2-4D06-8C61-591DE9DD81A2}" type="sibTrans" cxnId="{EF13907E-8056-4C7E-A663-F5105F91D7CA}">
      <dgm:prSet/>
      <dgm:spPr/>
      <dgm:t>
        <a:bodyPr/>
        <a:lstStyle/>
        <a:p>
          <a:endParaRPr lang="en-GB"/>
        </a:p>
      </dgm:t>
    </dgm:pt>
    <dgm:pt modelId="{BF55E150-9D4C-4137-8991-43CCE9630860}">
      <dgm:prSet phldrT="[Text]"/>
      <dgm:spPr/>
      <dgm:t>
        <a:bodyPr/>
        <a:lstStyle/>
        <a:p>
          <a:r>
            <a:rPr lang="en-GB" dirty="0" smtClean="0"/>
            <a:t>Civil</a:t>
          </a:r>
          <a:endParaRPr lang="en-GB" dirty="0"/>
        </a:p>
      </dgm:t>
    </dgm:pt>
    <dgm:pt modelId="{35D20FAF-71CB-465A-B4ED-A89B190AF299}" type="parTrans" cxnId="{D5106A2C-1B64-4109-884C-D02D770F4C1B}">
      <dgm:prSet/>
      <dgm:spPr/>
      <dgm:t>
        <a:bodyPr/>
        <a:lstStyle/>
        <a:p>
          <a:endParaRPr lang="en-GB"/>
        </a:p>
      </dgm:t>
    </dgm:pt>
    <dgm:pt modelId="{8A686F06-7090-499B-A0E2-631E4E860535}" type="sibTrans" cxnId="{D5106A2C-1B64-4109-884C-D02D770F4C1B}">
      <dgm:prSet/>
      <dgm:spPr/>
      <dgm:t>
        <a:bodyPr/>
        <a:lstStyle/>
        <a:p>
          <a:endParaRPr lang="en-GB"/>
        </a:p>
      </dgm:t>
    </dgm:pt>
    <dgm:pt modelId="{E7FE029F-5B90-486F-B4F7-D79E3E5A24F4}">
      <dgm:prSet phldrT="[Text]"/>
      <dgm:spPr/>
      <dgm:t>
        <a:bodyPr/>
        <a:lstStyle/>
        <a:p>
          <a:r>
            <a:rPr lang="en-GB" smtClean="0"/>
            <a:t>Medical</a:t>
          </a:r>
          <a:endParaRPr lang="en-GB" dirty="0"/>
        </a:p>
      </dgm:t>
    </dgm:pt>
    <dgm:pt modelId="{73B98B1C-A5CC-4489-A083-75B5C7DE9E30}" type="parTrans" cxnId="{F674F81B-0A39-4869-BA2D-643F4E3E1F6A}">
      <dgm:prSet/>
      <dgm:spPr/>
      <dgm:t>
        <a:bodyPr/>
        <a:lstStyle/>
        <a:p>
          <a:endParaRPr lang="en-GB"/>
        </a:p>
      </dgm:t>
    </dgm:pt>
    <dgm:pt modelId="{0A78261B-2FD4-4D2D-AFE5-083C264C65B2}" type="sibTrans" cxnId="{F674F81B-0A39-4869-BA2D-643F4E3E1F6A}">
      <dgm:prSet/>
      <dgm:spPr/>
      <dgm:t>
        <a:bodyPr/>
        <a:lstStyle/>
        <a:p>
          <a:endParaRPr lang="en-GB"/>
        </a:p>
      </dgm:t>
    </dgm:pt>
    <dgm:pt modelId="{682382D5-4003-4FC0-ABCF-553DCCD1BEBD}">
      <dgm:prSet phldrT="[Text]"/>
      <dgm:spPr/>
      <dgm:t>
        <a:bodyPr/>
        <a:lstStyle/>
        <a:p>
          <a:r>
            <a:rPr lang="en-GB" dirty="0" smtClean="0"/>
            <a:t>Post Graduate</a:t>
          </a:r>
          <a:endParaRPr lang="en-GB" dirty="0"/>
        </a:p>
      </dgm:t>
    </dgm:pt>
    <dgm:pt modelId="{BB280563-919B-4204-B2ED-B7CE352DF63F}" type="parTrans" cxnId="{41EDC3DA-2B36-4693-BAF6-6F639679C598}">
      <dgm:prSet/>
      <dgm:spPr/>
      <dgm:t>
        <a:bodyPr/>
        <a:lstStyle/>
        <a:p>
          <a:endParaRPr lang="en-GB"/>
        </a:p>
      </dgm:t>
    </dgm:pt>
    <dgm:pt modelId="{1ED444F3-B487-4FB6-91FC-A4440F058262}" type="sibTrans" cxnId="{41EDC3DA-2B36-4693-BAF6-6F639679C598}">
      <dgm:prSet/>
      <dgm:spPr/>
      <dgm:t>
        <a:bodyPr/>
        <a:lstStyle/>
        <a:p>
          <a:endParaRPr lang="en-GB"/>
        </a:p>
      </dgm:t>
    </dgm:pt>
    <dgm:pt modelId="{FCB881B4-BAAA-43A8-AAE2-44DAAD8EC646}">
      <dgm:prSet phldrT="[Text]"/>
      <dgm:spPr/>
      <dgm:t>
        <a:bodyPr/>
        <a:lstStyle/>
        <a:p>
          <a:r>
            <a:rPr lang="en-GB" b="1" dirty="0" smtClean="0"/>
            <a:t>MAKE Society</a:t>
          </a:r>
          <a:endParaRPr lang="en-GB" b="1" dirty="0"/>
        </a:p>
      </dgm:t>
    </dgm:pt>
    <dgm:pt modelId="{845D7A13-CC4E-4C64-95AE-493FBFCA2479}" type="parTrans" cxnId="{89AE3AEB-E59B-442E-A216-FC0AE705817B}">
      <dgm:prSet/>
      <dgm:spPr/>
      <dgm:t>
        <a:bodyPr/>
        <a:lstStyle/>
        <a:p>
          <a:endParaRPr lang="en-GB"/>
        </a:p>
      </dgm:t>
    </dgm:pt>
    <dgm:pt modelId="{5F218538-5A58-49B7-B807-CEBFD538FAFF}" type="sibTrans" cxnId="{89AE3AEB-E59B-442E-A216-FC0AE705817B}">
      <dgm:prSet/>
      <dgm:spPr/>
      <dgm:t>
        <a:bodyPr/>
        <a:lstStyle/>
        <a:p>
          <a:endParaRPr lang="en-GB"/>
        </a:p>
      </dgm:t>
    </dgm:pt>
    <dgm:pt modelId="{C5D4A328-108C-47CF-9E68-3FE577F87CE1}">
      <dgm:prSet phldrT="[Text]"/>
      <dgm:spPr/>
      <dgm:t>
        <a:bodyPr/>
        <a:lstStyle/>
        <a:p>
          <a:r>
            <a:rPr lang="en-GB" b="1" dirty="0" smtClean="0"/>
            <a:t>Formula Student</a:t>
          </a:r>
          <a:endParaRPr lang="en-GB" b="1" dirty="0"/>
        </a:p>
      </dgm:t>
    </dgm:pt>
    <dgm:pt modelId="{489E48D2-D404-4731-A59B-AA147AC9D056}" type="parTrans" cxnId="{610BEC1B-CE43-410F-9016-B1DF373305CC}">
      <dgm:prSet/>
      <dgm:spPr/>
      <dgm:t>
        <a:bodyPr/>
        <a:lstStyle/>
        <a:p>
          <a:endParaRPr lang="en-GB"/>
        </a:p>
      </dgm:t>
    </dgm:pt>
    <dgm:pt modelId="{8A51DADA-618B-4E5F-BF8F-4472AD54B71C}" type="sibTrans" cxnId="{610BEC1B-CE43-410F-9016-B1DF373305CC}">
      <dgm:prSet/>
      <dgm:spPr/>
      <dgm:t>
        <a:bodyPr/>
        <a:lstStyle/>
        <a:p>
          <a:endParaRPr lang="en-GB"/>
        </a:p>
      </dgm:t>
    </dgm:pt>
    <dgm:pt modelId="{EC7F1C54-29EC-4FC5-B00C-A4E2E4B9895D}">
      <dgm:prSet phldrT="[Text]"/>
      <dgm:spPr/>
      <dgm:t>
        <a:bodyPr/>
        <a:lstStyle/>
        <a:p>
          <a:r>
            <a:rPr lang="en-GB" b="1" dirty="0" smtClean="0"/>
            <a:t>Engineering without Boarders</a:t>
          </a:r>
          <a:endParaRPr lang="en-GB" b="1" dirty="0"/>
        </a:p>
      </dgm:t>
    </dgm:pt>
    <dgm:pt modelId="{203C276B-7734-469C-9842-609BA9DBD0DE}" type="parTrans" cxnId="{C2266275-C2BA-4F33-844D-C82093B32D9F}">
      <dgm:prSet/>
      <dgm:spPr/>
      <dgm:t>
        <a:bodyPr/>
        <a:lstStyle/>
        <a:p>
          <a:endParaRPr lang="en-GB"/>
        </a:p>
      </dgm:t>
    </dgm:pt>
    <dgm:pt modelId="{50F9EEFD-BE10-4A86-8970-D9E9C1AC3725}" type="sibTrans" cxnId="{C2266275-C2BA-4F33-844D-C82093B32D9F}">
      <dgm:prSet/>
      <dgm:spPr/>
      <dgm:t>
        <a:bodyPr/>
        <a:lstStyle/>
        <a:p>
          <a:endParaRPr lang="en-GB"/>
        </a:p>
      </dgm:t>
    </dgm:pt>
    <dgm:pt modelId="{82877366-B6F7-4F5D-B1E9-94502535C967}">
      <dgm:prSet phldrT="[Text]" custT="1"/>
      <dgm:spPr/>
      <dgm:t>
        <a:bodyPr/>
        <a:lstStyle/>
        <a:p>
          <a:r>
            <a:rPr lang="en-GB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 &amp; Sports Science Society</a:t>
          </a:r>
          <a:endParaRPr lang="en-GB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008F9-68EC-455D-8DED-88C2A162D4A4}" type="parTrans" cxnId="{73101633-51F1-4EC4-AF2A-9CE4CAFCC01C}">
      <dgm:prSet/>
      <dgm:spPr/>
      <dgm:t>
        <a:bodyPr/>
        <a:lstStyle/>
        <a:p>
          <a:endParaRPr lang="en-GB"/>
        </a:p>
      </dgm:t>
    </dgm:pt>
    <dgm:pt modelId="{A9FA4DEC-753A-49C7-9D38-AA75D7DEA716}" type="sibTrans" cxnId="{73101633-51F1-4EC4-AF2A-9CE4CAFCC01C}">
      <dgm:prSet/>
      <dgm:spPr/>
      <dgm:t>
        <a:bodyPr/>
        <a:lstStyle/>
        <a:p>
          <a:endParaRPr lang="en-GB"/>
        </a:p>
      </dgm:t>
    </dgm:pt>
    <dgm:pt modelId="{46E2775B-FDF6-413C-A1AE-C5B1A6FDC710}" type="pres">
      <dgm:prSet presAssocID="{3D593F7C-64DF-418A-B118-B260497473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7A27D0B-5217-47FF-A36E-6E1CB31D028A}" type="pres">
      <dgm:prSet presAssocID="{C5D4A328-108C-47CF-9E68-3FE577F87CE1}" presName="hierRoot1" presStyleCnt="0"/>
      <dgm:spPr/>
    </dgm:pt>
    <dgm:pt modelId="{DE6AEDCD-1147-46E5-9EFA-C8AE9B878718}" type="pres">
      <dgm:prSet presAssocID="{C5D4A328-108C-47CF-9E68-3FE577F87CE1}" presName="composite" presStyleCnt="0"/>
      <dgm:spPr/>
    </dgm:pt>
    <dgm:pt modelId="{43255280-759F-48FF-84E8-21031A8F805B}" type="pres">
      <dgm:prSet presAssocID="{C5D4A328-108C-47CF-9E68-3FE577F87CE1}" presName="background" presStyleLbl="node0" presStyleIdx="0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FE404D00-17E4-4481-9601-24BE041DAD43}" type="pres">
      <dgm:prSet presAssocID="{C5D4A328-108C-47CF-9E68-3FE577F87CE1}" presName="text" presStyleLbl="fgAcc0" presStyleIdx="0" presStyleCnt="5" custScaleY="80140" custLinFactX="-8384" custLinFactY="100000" custLinFactNeighborX="-100000" custLinFactNeighborY="168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3AFB5B-B8DC-4258-8F8C-195004F20874}" type="pres">
      <dgm:prSet presAssocID="{C5D4A328-108C-47CF-9E68-3FE577F87CE1}" presName="hierChild2" presStyleCnt="0"/>
      <dgm:spPr/>
    </dgm:pt>
    <dgm:pt modelId="{AB8E7C36-911F-41CF-82EC-ADD1A804F111}" type="pres">
      <dgm:prSet presAssocID="{EC7F1C54-29EC-4FC5-B00C-A4E2E4B9895D}" presName="hierRoot1" presStyleCnt="0"/>
      <dgm:spPr/>
    </dgm:pt>
    <dgm:pt modelId="{15BB41E0-24B8-45F2-AF82-6B7D11300D66}" type="pres">
      <dgm:prSet presAssocID="{EC7F1C54-29EC-4FC5-B00C-A4E2E4B9895D}" presName="composite" presStyleCnt="0"/>
      <dgm:spPr/>
    </dgm:pt>
    <dgm:pt modelId="{422A6B8B-FE2D-43E4-A6CE-6FC96170B8EC}" type="pres">
      <dgm:prSet presAssocID="{EC7F1C54-29EC-4FC5-B00C-A4E2E4B9895D}" presName="background" presStyleLbl="node0" presStyleIdx="1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0B084113-A9B2-4CF5-BCB0-5B24DB0DE61C}" type="pres">
      <dgm:prSet presAssocID="{EC7F1C54-29EC-4FC5-B00C-A4E2E4B9895D}" presName="text" presStyleLbl="fgAcc0" presStyleIdx="1" presStyleCnt="5" custScaleY="80140" custLinFactY="100000" custLinFactNeighborX="8846" custLinFactNeighborY="1686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D3C140-0FD6-4B06-8102-183C9A8AA6C7}" type="pres">
      <dgm:prSet presAssocID="{EC7F1C54-29EC-4FC5-B00C-A4E2E4B9895D}" presName="hierChild2" presStyleCnt="0"/>
      <dgm:spPr/>
    </dgm:pt>
    <dgm:pt modelId="{0ECA6088-876A-437B-AD83-345965CE62A0}" type="pres">
      <dgm:prSet presAssocID="{82877366-B6F7-4F5D-B1E9-94502535C967}" presName="hierRoot1" presStyleCnt="0"/>
      <dgm:spPr/>
    </dgm:pt>
    <dgm:pt modelId="{60501755-C41E-417E-8371-4F60EB8BD0E6}" type="pres">
      <dgm:prSet presAssocID="{82877366-B6F7-4F5D-B1E9-94502535C967}" presName="composite" presStyleCnt="0"/>
      <dgm:spPr/>
    </dgm:pt>
    <dgm:pt modelId="{A57C7F57-4FA2-46BD-A9BA-E223A047B689}" type="pres">
      <dgm:prSet presAssocID="{82877366-B6F7-4F5D-B1E9-94502535C967}" presName="background" presStyleLbl="node0" presStyleIdx="2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2F856226-BA22-4BA9-840F-5408A604351E}" type="pres">
      <dgm:prSet presAssocID="{82877366-B6F7-4F5D-B1E9-94502535C967}" presName="text" presStyleLbl="fgAcc0" presStyleIdx="2" presStyleCnt="5" custScaleX="121770" custScaleY="10428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D43EBD-2F9F-4EDE-A869-6E0FDEE6CE4B}" type="pres">
      <dgm:prSet presAssocID="{82877366-B6F7-4F5D-B1E9-94502535C967}" presName="hierChild2" presStyleCnt="0"/>
      <dgm:spPr/>
    </dgm:pt>
    <dgm:pt modelId="{38847A49-7058-4789-A521-1E84F8C396C5}" type="pres">
      <dgm:prSet presAssocID="{4E465195-410D-49DC-81BF-B2755D506AE4}" presName="Name10" presStyleLbl="parChTrans1D2" presStyleIdx="0" presStyleCnt="8"/>
      <dgm:spPr/>
      <dgm:t>
        <a:bodyPr/>
        <a:lstStyle/>
        <a:p>
          <a:endParaRPr lang="en-GB"/>
        </a:p>
      </dgm:t>
    </dgm:pt>
    <dgm:pt modelId="{FD1CD067-C4BC-41C8-A182-A98B01D0F1E4}" type="pres">
      <dgm:prSet presAssocID="{DC440FDE-F1D5-48F7-A9C6-C82C9E8EFDB3}" presName="hierRoot2" presStyleCnt="0"/>
      <dgm:spPr/>
    </dgm:pt>
    <dgm:pt modelId="{40D30161-DD0F-4CD2-9ACB-570F89DBB184}" type="pres">
      <dgm:prSet presAssocID="{DC440FDE-F1D5-48F7-A9C6-C82C9E8EFDB3}" presName="composite2" presStyleCnt="0"/>
      <dgm:spPr/>
    </dgm:pt>
    <dgm:pt modelId="{A321E84F-8525-4903-A5DE-9BA56BA096F4}" type="pres">
      <dgm:prSet presAssocID="{DC440FDE-F1D5-48F7-A9C6-C82C9E8EFDB3}" presName="background2" presStyleLbl="node2" presStyleIdx="0" presStyleCnt="8"/>
      <dgm:spPr/>
    </dgm:pt>
    <dgm:pt modelId="{B27C8710-5852-4451-9859-C1790F9B3A75}" type="pres">
      <dgm:prSet presAssocID="{DC440FDE-F1D5-48F7-A9C6-C82C9E8EFDB3}" presName="text2" presStyleLbl="fgAcc2" presStyleIdx="0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307602E-F9B2-49F0-BC1C-D9D6BEB4A736}" type="pres">
      <dgm:prSet presAssocID="{DC440FDE-F1D5-48F7-A9C6-C82C9E8EFDB3}" presName="hierChild3" presStyleCnt="0"/>
      <dgm:spPr/>
    </dgm:pt>
    <dgm:pt modelId="{9318BA70-F237-4020-9A22-CC3841053F5C}" type="pres">
      <dgm:prSet presAssocID="{00AA2D73-46F3-46FC-87BA-9B11E947EF86}" presName="Name10" presStyleLbl="parChTrans1D2" presStyleIdx="1" presStyleCnt="8"/>
      <dgm:spPr/>
      <dgm:t>
        <a:bodyPr/>
        <a:lstStyle/>
        <a:p>
          <a:endParaRPr lang="en-GB"/>
        </a:p>
      </dgm:t>
    </dgm:pt>
    <dgm:pt modelId="{BF8E9CA6-5F7E-472F-8576-49D52B2F8748}" type="pres">
      <dgm:prSet presAssocID="{217F786D-0EA4-4009-80D8-893CF472207E}" presName="hierRoot2" presStyleCnt="0"/>
      <dgm:spPr/>
    </dgm:pt>
    <dgm:pt modelId="{EECCAE0F-BF0A-438E-B606-B2198FEA0913}" type="pres">
      <dgm:prSet presAssocID="{217F786D-0EA4-4009-80D8-893CF472207E}" presName="composite2" presStyleCnt="0"/>
      <dgm:spPr/>
    </dgm:pt>
    <dgm:pt modelId="{4B485F03-E70B-4A29-9DB0-848A7F6A72EF}" type="pres">
      <dgm:prSet presAssocID="{217F786D-0EA4-4009-80D8-893CF472207E}" presName="background2" presStyleLbl="node2" presStyleIdx="1" presStyleCnt="8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3297BBFF-4704-49C2-A3B2-A036B9DE7EC9}" type="pres">
      <dgm:prSet presAssocID="{217F786D-0EA4-4009-80D8-893CF472207E}" presName="text2" presStyleLbl="fgAcc2" presStyleIdx="1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95694C-1F38-49E6-B312-F72AE00F53A3}" type="pres">
      <dgm:prSet presAssocID="{217F786D-0EA4-4009-80D8-893CF472207E}" presName="hierChild3" presStyleCnt="0"/>
      <dgm:spPr/>
    </dgm:pt>
    <dgm:pt modelId="{43047DD5-E13C-4C58-B3FE-3C85B5B0F96B}" type="pres">
      <dgm:prSet presAssocID="{35D20FAF-71CB-465A-B4ED-A89B190AF299}" presName="Name10" presStyleLbl="parChTrans1D2" presStyleIdx="2" presStyleCnt="8"/>
      <dgm:spPr/>
      <dgm:t>
        <a:bodyPr/>
        <a:lstStyle/>
        <a:p>
          <a:endParaRPr lang="en-GB"/>
        </a:p>
      </dgm:t>
    </dgm:pt>
    <dgm:pt modelId="{40E29691-9FA2-4FC1-8F27-F8336D12B5EF}" type="pres">
      <dgm:prSet presAssocID="{BF55E150-9D4C-4137-8991-43CCE9630860}" presName="hierRoot2" presStyleCnt="0"/>
      <dgm:spPr/>
    </dgm:pt>
    <dgm:pt modelId="{7CDC35EF-6577-47CD-8D29-235693A31B00}" type="pres">
      <dgm:prSet presAssocID="{BF55E150-9D4C-4137-8991-43CCE9630860}" presName="composite2" presStyleCnt="0"/>
      <dgm:spPr/>
    </dgm:pt>
    <dgm:pt modelId="{0A5E54FF-87E7-41B9-8B2E-952EAE4B8B84}" type="pres">
      <dgm:prSet presAssocID="{BF55E150-9D4C-4137-8991-43CCE9630860}" presName="background2" presStyleLbl="node2" presStyleIdx="2" presStyleCnt="8"/>
      <dgm:spPr/>
    </dgm:pt>
    <dgm:pt modelId="{C6BFABDC-1499-46B9-A805-A29FA503282C}" type="pres">
      <dgm:prSet presAssocID="{BF55E150-9D4C-4137-8991-43CCE9630860}" presName="text2" presStyleLbl="fgAcc2" presStyleIdx="2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D5B072-C983-4B33-94A7-D974FA4802EF}" type="pres">
      <dgm:prSet presAssocID="{BF55E150-9D4C-4137-8991-43CCE9630860}" presName="hierChild3" presStyleCnt="0"/>
      <dgm:spPr/>
    </dgm:pt>
    <dgm:pt modelId="{EBA5C73D-C9AB-45A9-9EF2-5927A03A1A63}" type="pres">
      <dgm:prSet presAssocID="{0F2945EA-9F5F-4DE5-9847-87FDDEF49672}" presName="Name10" presStyleLbl="parChTrans1D2" presStyleIdx="3" presStyleCnt="8"/>
      <dgm:spPr/>
      <dgm:t>
        <a:bodyPr/>
        <a:lstStyle/>
        <a:p>
          <a:endParaRPr lang="en-GB"/>
        </a:p>
      </dgm:t>
    </dgm:pt>
    <dgm:pt modelId="{71A7CBE8-C22F-4D8A-A89E-A2F46D09BA34}" type="pres">
      <dgm:prSet presAssocID="{F13F5C2B-6EC4-4E42-A028-E8061A226FEC}" presName="hierRoot2" presStyleCnt="0"/>
      <dgm:spPr/>
    </dgm:pt>
    <dgm:pt modelId="{0EF005DA-5846-44D8-8E13-58C6F3A39D72}" type="pres">
      <dgm:prSet presAssocID="{F13F5C2B-6EC4-4E42-A028-E8061A226FEC}" presName="composite2" presStyleCnt="0"/>
      <dgm:spPr/>
    </dgm:pt>
    <dgm:pt modelId="{2BFD8658-7E66-4420-8F9F-73E2E947B6F4}" type="pres">
      <dgm:prSet presAssocID="{F13F5C2B-6EC4-4E42-A028-E8061A226FEC}" presName="background2" presStyleLbl="node2" presStyleIdx="3" presStyleCnt="8"/>
      <dgm:spPr/>
    </dgm:pt>
    <dgm:pt modelId="{173F7D2A-40F2-447A-91B9-EAF2675679C2}" type="pres">
      <dgm:prSet presAssocID="{F13F5C2B-6EC4-4E42-A028-E8061A226FEC}" presName="text2" presStyleLbl="fgAcc2" presStyleIdx="3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CFAF6A-B79F-4481-9798-76A345F46ADD}" type="pres">
      <dgm:prSet presAssocID="{F13F5C2B-6EC4-4E42-A028-E8061A226FEC}" presName="hierChild3" presStyleCnt="0"/>
      <dgm:spPr/>
    </dgm:pt>
    <dgm:pt modelId="{6CE20FB1-BAAE-492E-84DB-527FDF490F6A}" type="pres">
      <dgm:prSet presAssocID="{D3EFF748-9B6A-42EE-8414-B839769CB4E2}" presName="Name10" presStyleLbl="parChTrans1D2" presStyleIdx="4" presStyleCnt="8"/>
      <dgm:spPr/>
      <dgm:t>
        <a:bodyPr/>
        <a:lstStyle/>
        <a:p>
          <a:endParaRPr lang="en-GB"/>
        </a:p>
      </dgm:t>
    </dgm:pt>
    <dgm:pt modelId="{05AB123B-57BE-445C-A071-C6818B9C5338}" type="pres">
      <dgm:prSet presAssocID="{CF301E6D-0AFB-4E67-A817-6A337A1BB695}" presName="hierRoot2" presStyleCnt="0"/>
      <dgm:spPr/>
    </dgm:pt>
    <dgm:pt modelId="{D34AE624-4654-4DA2-B752-9699E6B8FF27}" type="pres">
      <dgm:prSet presAssocID="{CF301E6D-0AFB-4E67-A817-6A337A1BB695}" presName="composite2" presStyleCnt="0"/>
      <dgm:spPr/>
    </dgm:pt>
    <dgm:pt modelId="{4FCF80CE-1EC1-46EE-9A6A-80B5928511C6}" type="pres">
      <dgm:prSet presAssocID="{CF301E6D-0AFB-4E67-A817-6A337A1BB695}" presName="background2" presStyleLbl="node2" presStyleIdx="4" presStyleCnt="8"/>
      <dgm:spPr/>
    </dgm:pt>
    <dgm:pt modelId="{D6B1D769-858F-45DE-B8FC-E1AB2ED9F288}" type="pres">
      <dgm:prSet presAssocID="{CF301E6D-0AFB-4E67-A817-6A337A1BB695}" presName="text2" presStyleLbl="fgAcc2" presStyleIdx="4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5D0D18-6873-4721-8B3F-D07163139005}" type="pres">
      <dgm:prSet presAssocID="{CF301E6D-0AFB-4E67-A817-6A337A1BB695}" presName="hierChild3" presStyleCnt="0"/>
      <dgm:spPr/>
    </dgm:pt>
    <dgm:pt modelId="{02F7E68A-BB45-4C98-8B83-96A1E6E11184}" type="pres">
      <dgm:prSet presAssocID="{2142C560-01FE-4AFD-A64C-D0DBD38282BC}" presName="Name10" presStyleLbl="parChTrans1D2" presStyleIdx="5" presStyleCnt="8"/>
      <dgm:spPr/>
      <dgm:t>
        <a:bodyPr/>
        <a:lstStyle/>
        <a:p>
          <a:endParaRPr lang="en-GB"/>
        </a:p>
      </dgm:t>
    </dgm:pt>
    <dgm:pt modelId="{274DF66C-146B-4F20-A7F0-B5AC919069D3}" type="pres">
      <dgm:prSet presAssocID="{E699DC7E-397D-45DD-A563-418F9D13B066}" presName="hierRoot2" presStyleCnt="0"/>
      <dgm:spPr/>
    </dgm:pt>
    <dgm:pt modelId="{3CE88C2D-48A2-4954-8474-F51AC2F3A9D3}" type="pres">
      <dgm:prSet presAssocID="{E699DC7E-397D-45DD-A563-418F9D13B066}" presName="composite2" presStyleCnt="0"/>
      <dgm:spPr/>
    </dgm:pt>
    <dgm:pt modelId="{F9E7B4B4-C3F2-4327-8D91-A11B7E0C0C39}" type="pres">
      <dgm:prSet presAssocID="{E699DC7E-397D-45DD-A563-418F9D13B066}" presName="background2" presStyleLbl="node2" presStyleIdx="5" presStyleCnt="8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5E4EBCA-4DD5-4A6B-8A06-EE38DF8186DA}" type="pres">
      <dgm:prSet presAssocID="{E699DC7E-397D-45DD-A563-418F9D13B066}" presName="text2" presStyleLbl="fgAcc2" presStyleIdx="5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B32C92-596A-44E2-BD56-28B59CCC9B63}" type="pres">
      <dgm:prSet presAssocID="{E699DC7E-397D-45DD-A563-418F9D13B066}" presName="hierChild3" presStyleCnt="0"/>
      <dgm:spPr/>
    </dgm:pt>
    <dgm:pt modelId="{ED31DB91-C09B-49A8-9C68-971D9ED21F51}" type="pres">
      <dgm:prSet presAssocID="{73B98B1C-A5CC-4489-A083-75B5C7DE9E30}" presName="Name10" presStyleLbl="parChTrans1D2" presStyleIdx="6" presStyleCnt="8"/>
      <dgm:spPr/>
      <dgm:t>
        <a:bodyPr/>
        <a:lstStyle/>
        <a:p>
          <a:endParaRPr lang="en-GB"/>
        </a:p>
      </dgm:t>
    </dgm:pt>
    <dgm:pt modelId="{3FFEEC85-C209-42BC-BD7E-44AFF3055737}" type="pres">
      <dgm:prSet presAssocID="{E7FE029F-5B90-486F-B4F7-D79E3E5A24F4}" presName="hierRoot2" presStyleCnt="0"/>
      <dgm:spPr/>
    </dgm:pt>
    <dgm:pt modelId="{077CD487-C700-420D-B451-87F3B509C83F}" type="pres">
      <dgm:prSet presAssocID="{E7FE029F-5B90-486F-B4F7-D79E3E5A24F4}" presName="composite2" presStyleCnt="0"/>
      <dgm:spPr/>
    </dgm:pt>
    <dgm:pt modelId="{EE5E3B71-B510-46C7-872F-302BF0B3677F}" type="pres">
      <dgm:prSet presAssocID="{E7FE029F-5B90-486F-B4F7-D79E3E5A24F4}" presName="background2" presStyleLbl="node2" presStyleIdx="6" presStyleCnt="8"/>
      <dgm:spPr/>
    </dgm:pt>
    <dgm:pt modelId="{CAC4386A-9E47-41AA-BA48-E359937F73D3}" type="pres">
      <dgm:prSet presAssocID="{E7FE029F-5B90-486F-B4F7-D79E3E5A24F4}" presName="text2" presStyleLbl="fgAcc2" presStyleIdx="6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CA8278-5F48-43A2-B601-19CDC39D1259}" type="pres">
      <dgm:prSet presAssocID="{E7FE029F-5B90-486F-B4F7-D79E3E5A24F4}" presName="hierChild3" presStyleCnt="0"/>
      <dgm:spPr/>
    </dgm:pt>
    <dgm:pt modelId="{1F1DB528-B45B-4E58-B83F-1B5688997B05}" type="pres">
      <dgm:prSet presAssocID="{C6017B13-582C-42F6-9A2D-C614A3A99C03}" presName="Name10" presStyleLbl="parChTrans1D2" presStyleIdx="7" presStyleCnt="8"/>
      <dgm:spPr/>
      <dgm:t>
        <a:bodyPr/>
        <a:lstStyle/>
        <a:p>
          <a:endParaRPr lang="en-GB"/>
        </a:p>
      </dgm:t>
    </dgm:pt>
    <dgm:pt modelId="{95B90E45-BBE7-4284-ACFC-5C124E218B4F}" type="pres">
      <dgm:prSet presAssocID="{ACA8337F-8BA4-4780-B6F1-E4DFB36A8A79}" presName="hierRoot2" presStyleCnt="0"/>
      <dgm:spPr/>
    </dgm:pt>
    <dgm:pt modelId="{A647987D-F2DC-493D-A812-99D840370ECD}" type="pres">
      <dgm:prSet presAssocID="{ACA8337F-8BA4-4780-B6F1-E4DFB36A8A79}" presName="composite2" presStyleCnt="0"/>
      <dgm:spPr/>
    </dgm:pt>
    <dgm:pt modelId="{644F5D7C-0422-44D0-8D54-8EA12378F206}" type="pres">
      <dgm:prSet presAssocID="{ACA8337F-8BA4-4780-B6F1-E4DFB36A8A79}" presName="background2" presStyleLbl="node2" presStyleIdx="7" presStyleCnt="8"/>
      <dgm:spPr/>
    </dgm:pt>
    <dgm:pt modelId="{D750052F-9942-4CEA-8866-A8BA7FEBC14F}" type="pres">
      <dgm:prSet presAssocID="{ACA8337F-8BA4-4780-B6F1-E4DFB36A8A79}" presName="text2" presStyleLbl="fgAcc2" presStyleIdx="7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028CBA-D4B1-4F6F-A76F-EE8CE56B3600}" type="pres">
      <dgm:prSet presAssocID="{ACA8337F-8BA4-4780-B6F1-E4DFB36A8A79}" presName="hierChild3" presStyleCnt="0"/>
      <dgm:spPr/>
    </dgm:pt>
    <dgm:pt modelId="{D3521423-5634-47C8-8BEE-9284353CFA0C}" type="pres">
      <dgm:prSet presAssocID="{682382D5-4003-4FC0-ABCF-553DCCD1BEBD}" presName="hierRoot1" presStyleCnt="0"/>
      <dgm:spPr/>
    </dgm:pt>
    <dgm:pt modelId="{60274F06-4292-47D7-BA31-727CDF07A5EF}" type="pres">
      <dgm:prSet presAssocID="{682382D5-4003-4FC0-ABCF-553DCCD1BEBD}" presName="composite" presStyleCnt="0"/>
      <dgm:spPr/>
    </dgm:pt>
    <dgm:pt modelId="{30A8D471-57E8-4E5F-9CBC-58A19457F796}" type="pres">
      <dgm:prSet presAssocID="{682382D5-4003-4FC0-ABCF-553DCCD1BEBD}" presName="background" presStyleLbl="node0" presStyleIdx="3" presStyleCnt="5"/>
      <dgm:spPr/>
    </dgm:pt>
    <dgm:pt modelId="{5007CA07-6F97-48BD-B9E6-8AB9D6635674}" type="pres">
      <dgm:prSet presAssocID="{682382D5-4003-4FC0-ABCF-553DCCD1BEBD}" presName="text" presStyleLbl="fgAcc0" presStyleIdx="3" presStyleCnt="5" custScaleY="80140" custLinFactY="100000" custLinFactNeighborX="-9935" custLinFactNeighborY="1686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58372F-119B-4918-A3D6-A2FABF449BB9}" type="pres">
      <dgm:prSet presAssocID="{682382D5-4003-4FC0-ABCF-553DCCD1BEBD}" presName="hierChild2" presStyleCnt="0"/>
      <dgm:spPr/>
    </dgm:pt>
    <dgm:pt modelId="{73D947F0-42E8-429A-A065-7A76345CFA14}" type="pres">
      <dgm:prSet presAssocID="{FCB881B4-BAAA-43A8-AAE2-44DAAD8EC646}" presName="hierRoot1" presStyleCnt="0"/>
      <dgm:spPr/>
    </dgm:pt>
    <dgm:pt modelId="{7C962CF6-6972-4EEF-AD1E-014E5872B459}" type="pres">
      <dgm:prSet presAssocID="{FCB881B4-BAAA-43A8-AAE2-44DAAD8EC646}" presName="composite" presStyleCnt="0"/>
      <dgm:spPr/>
    </dgm:pt>
    <dgm:pt modelId="{25E94A36-E9A6-4A67-8457-306673385B09}" type="pres">
      <dgm:prSet presAssocID="{FCB881B4-BAAA-43A8-AAE2-44DAAD8EC646}" presName="background" presStyleLbl="node0" presStyleIdx="4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A37F02B-FD99-4D78-84A3-6B24A7189E1D}" type="pres">
      <dgm:prSet presAssocID="{FCB881B4-BAAA-43A8-AAE2-44DAAD8EC646}" presName="text" presStyleLbl="fgAcc0" presStyleIdx="4" presStyleCnt="5" custScaleY="80140" custLinFactX="11514" custLinFactY="100000" custLinFactNeighborX="100000" custLinFactNeighborY="168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589243D-6192-4D17-B525-193AFACD0E63}" type="pres">
      <dgm:prSet presAssocID="{FCB881B4-BAAA-43A8-AAE2-44DAAD8EC646}" presName="hierChild2" presStyleCnt="0"/>
      <dgm:spPr/>
    </dgm:pt>
  </dgm:ptLst>
  <dgm:cxnLst>
    <dgm:cxn modelId="{A09A4C86-5E66-4AF5-850B-C020FB5BDB96}" type="presOf" srcId="{35D20FAF-71CB-465A-B4ED-A89B190AF299}" destId="{43047DD5-E13C-4C58-B3FE-3C85B5B0F96B}" srcOrd="0" destOrd="0" presId="urn:microsoft.com/office/officeart/2005/8/layout/hierarchy1"/>
    <dgm:cxn modelId="{795E1E64-01BA-4F21-B027-E9B7CDC77B4D}" type="presOf" srcId="{E7FE029F-5B90-486F-B4F7-D79E3E5A24F4}" destId="{CAC4386A-9E47-41AA-BA48-E359937F73D3}" srcOrd="0" destOrd="0" presId="urn:microsoft.com/office/officeart/2005/8/layout/hierarchy1"/>
    <dgm:cxn modelId="{48499226-4A46-437D-A039-8C7FA30062C9}" type="presOf" srcId="{ACA8337F-8BA4-4780-B6F1-E4DFB36A8A79}" destId="{D750052F-9942-4CEA-8866-A8BA7FEBC14F}" srcOrd="0" destOrd="0" presId="urn:microsoft.com/office/officeart/2005/8/layout/hierarchy1"/>
    <dgm:cxn modelId="{E2312B32-8F99-4C0F-B950-A6A2EB95C84C}" type="presOf" srcId="{E699DC7E-397D-45DD-A563-418F9D13B066}" destId="{D5E4EBCA-4DD5-4A6B-8A06-EE38DF8186DA}" srcOrd="0" destOrd="0" presId="urn:microsoft.com/office/officeart/2005/8/layout/hierarchy1"/>
    <dgm:cxn modelId="{8024237A-43D3-42B8-9B73-132AC8DCA6DB}" type="presOf" srcId="{D3EFF748-9B6A-42EE-8414-B839769CB4E2}" destId="{6CE20FB1-BAAE-492E-84DB-527FDF490F6A}" srcOrd="0" destOrd="0" presId="urn:microsoft.com/office/officeart/2005/8/layout/hierarchy1"/>
    <dgm:cxn modelId="{A2C0EC9A-5D4C-4A18-9816-CABB591C1DE9}" type="presOf" srcId="{682382D5-4003-4FC0-ABCF-553DCCD1BEBD}" destId="{5007CA07-6F97-48BD-B9E6-8AB9D6635674}" srcOrd="0" destOrd="0" presId="urn:microsoft.com/office/officeart/2005/8/layout/hierarchy1"/>
    <dgm:cxn modelId="{232AF4E9-6E59-464E-85E5-B705818E726D}" type="presOf" srcId="{F13F5C2B-6EC4-4E42-A028-E8061A226FEC}" destId="{173F7D2A-40F2-447A-91B9-EAF2675679C2}" srcOrd="0" destOrd="0" presId="urn:microsoft.com/office/officeart/2005/8/layout/hierarchy1"/>
    <dgm:cxn modelId="{A4558429-AC18-4DBE-BB3D-86A9980F24C3}" srcId="{82877366-B6F7-4F5D-B1E9-94502535C967}" destId="{CF301E6D-0AFB-4E67-A817-6A337A1BB695}" srcOrd="4" destOrd="0" parTransId="{D3EFF748-9B6A-42EE-8414-B839769CB4E2}" sibTransId="{D40B74C9-3072-46D1-AA04-163155E04771}"/>
    <dgm:cxn modelId="{493383CB-CDF8-4585-80CB-A3286C868C1D}" type="presOf" srcId="{3D593F7C-64DF-418A-B118-B26049747341}" destId="{46E2775B-FDF6-413C-A1AE-C5B1A6FDC710}" srcOrd="0" destOrd="0" presId="urn:microsoft.com/office/officeart/2005/8/layout/hierarchy1"/>
    <dgm:cxn modelId="{41EDC3DA-2B36-4693-BAF6-6F639679C598}" srcId="{3D593F7C-64DF-418A-B118-B26049747341}" destId="{682382D5-4003-4FC0-ABCF-553DCCD1BEBD}" srcOrd="3" destOrd="0" parTransId="{BB280563-919B-4204-B2ED-B7CE352DF63F}" sibTransId="{1ED444F3-B487-4FB6-91FC-A4440F058262}"/>
    <dgm:cxn modelId="{E75B66C5-1FB7-4D09-9FCA-179D9DCBA045}" type="presOf" srcId="{C6017B13-582C-42F6-9A2D-C614A3A99C03}" destId="{1F1DB528-B45B-4E58-B83F-1B5688997B05}" srcOrd="0" destOrd="0" presId="urn:microsoft.com/office/officeart/2005/8/layout/hierarchy1"/>
    <dgm:cxn modelId="{8E42C9F4-3D5E-4C08-A5B7-1E049D5BAF25}" type="presOf" srcId="{C5D4A328-108C-47CF-9E68-3FE577F87CE1}" destId="{FE404D00-17E4-4481-9601-24BE041DAD43}" srcOrd="0" destOrd="0" presId="urn:microsoft.com/office/officeart/2005/8/layout/hierarchy1"/>
    <dgm:cxn modelId="{45714E04-6325-42B8-BB4C-E034BD6B3DFA}" type="presOf" srcId="{DC440FDE-F1D5-48F7-A9C6-C82C9E8EFDB3}" destId="{B27C8710-5852-4451-9859-C1790F9B3A75}" srcOrd="0" destOrd="0" presId="urn:microsoft.com/office/officeart/2005/8/layout/hierarchy1"/>
    <dgm:cxn modelId="{4BFA6665-B4CA-4F1E-812D-A3E42788AE1F}" type="presOf" srcId="{4E465195-410D-49DC-81BF-B2755D506AE4}" destId="{38847A49-7058-4789-A521-1E84F8C396C5}" srcOrd="0" destOrd="0" presId="urn:microsoft.com/office/officeart/2005/8/layout/hierarchy1"/>
    <dgm:cxn modelId="{FFE41557-D18C-46BB-B882-F7F187CBBC43}" srcId="{82877366-B6F7-4F5D-B1E9-94502535C967}" destId="{DC440FDE-F1D5-48F7-A9C6-C82C9E8EFDB3}" srcOrd="0" destOrd="0" parTransId="{4E465195-410D-49DC-81BF-B2755D506AE4}" sibTransId="{AFEEABA2-31E6-4CFB-B80D-5F9177C23C73}"/>
    <dgm:cxn modelId="{610BEC1B-CE43-410F-9016-B1DF373305CC}" srcId="{3D593F7C-64DF-418A-B118-B26049747341}" destId="{C5D4A328-108C-47CF-9E68-3FE577F87CE1}" srcOrd="0" destOrd="0" parTransId="{489E48D2-D404-4731-A59B-AA147AC9D056}" sibTransId="{8A51DADA-618B-4E5F-BF8F-4472AD54B71C}"/>
    <dgm:cxn modelId="{D0CF72A3-5DC5-4558-B924-EE1CDFB28A6A}" type="presOf" srcId="{73B98B1C-A5CC-4489-A083-75B5C7DE9E30}" destId="{ED31DB91-C09B-49A8-9C68-971D9ED21F51}" srcOrd="0" destOrd="0" presId="urn:microsoft.com/office/officeart/2005/8/layout/hierarchy1"/>
    <dgm:cxn modelId="{A1A17D04-B3E9-4810-A4CB-AF8175CAD549}" type="presOf" srcId="{217F786D-0EA4-4009-80D8-893CF472207E}" destId="{3297BBFF-4704-49C2-A3B2-A036B9DE7EC9}" srcOrd="0" destOrd="0" presId="urn:microsoft.com/office/officeart/2005/8/layout/hierarchy1"/>
    <dgm:cxn modelId="{73101633-51F1-4EC4-AF2A-9CE4CAFCC01C}" srcId="{3D593F7C-64DF-418A-B118-B26049747341}" destId="{82877366-B6F7-4F5D-B1E9-94502535C967}" srcOrd="2" destOrd="0" parTransId="{77C008F9-68EC-455D-8DED-88C2A162D4A4}" sibTransId="{A9FA4DEC-753A-49C7-9D38-AA75D7DEA716}"/>
    <dgm:cxn modelId="{B9ED826B-32F3-4388-A444-50D5E09E1710}" srcId="{82877366-B6F7-4F5D-B1E9-94502535C967}" destId="{E699DC7E-397D-45DD-A563-418F9D13B066}" srcOrd="5" destOrd="0" parTransId="{2142C560-01FE-4AFD-A64C-D0DBD38282BC}" sibTransId="{B13AC53E-D151-455B-A9B2-D0999ECCBB2B}"/>
    <dgm:cxn modelId="{DC406A2A-4641-4D19-996F-3631FF5A809F}" type="presOf" srcId="{BF55E150-9D4C-4137-8991-43CCE9630860}" destId="{C6BFABDC-1499-46B9-A805-A29FA503282C}" srcOrd="0" destOrd="0" presId="urn:microsoft.com/office/officeart/2005/8/layout/hierarchy1"/>
    <dgm:cxn modelId="{C2266275-C2BA-4F33-844D-C82093B32D9F}" srcId="{3D593F7C-64DF-418A-B118-B26049747341}" destId="{EC7F1C54-29EC-4FC5-B00C-A4E2E4B9895D}" srcOrd="1" destOrd="0" parTransId="{203C276B-7734-469C-9842-609BA9DBD0DE}" sibTransId="{50F9EEFD-BE10-4A86-8970-D9E9C1AC3725}"/>
    <dgm:cxn modelId="{26AFCF21-89DA-455E-AA40-9D407ADE0EF8}" type="presOf" srcId="{FCB881B4-BAAA-43A8-AAE2-44DAAD8EC646}" destId="{DA37F02B-FD99-4D78-84A3-6B24A7189E1D}" srcOrd="0" destOrd="0" presId="urn:microsoft.com/office/officeart/2005/8/layout/hierarchy1"/>
    <dgm:cxn modelId="{FEE598F8-9286-4400-96EC-A2AAC8614F77}" srcId="{82877366-B6F7-4F5D-B1E9-94502535C967}" destId="{ACA8337F-8BA4-4780-B6F1-E4DFB36A8A79}" srcOrd="7" destOrd="0" parTransId="{C6017B13-582C-42F6-9A2D-C614A3A99C03}" sibTransId="{7860565F-9414-4FC7-A96F-E2EB7BEB87CF}"/>
    <dgm:cxn modelId="{F674F81B-0A39-4869-BA2D-643F4E3E1F6A}" srcId="{82877366-B6F7-4F5D-B1E9-94502535C967}" destId="{E7FE029F-5B90-486F-B4F7-D79E3E5A24F4}" srcOrd="6" destOrd="0" parTransId="{73B98B1C-A5CC-4489-A083-75B5C7DE9E30}" sibTransId="{0A78261B-2FD4-4D2D-AFE5-083C264C65B2}"/>
    <dgm:cxn modelId="{461CBB31-6E8F-4E0D-B726-5C0F42965786}" type="presOf" srcId="{CF301E6D-0AFB-4E67-A817-6A337A1BB695}" destId="{D6B1D769-858F-45DE-B8FC-E1AB2ED9F288}" srcOrd="0" destOrd="0" presId="urn:microsoft.com/office/officeart/2005/8/layout/hierarchy1"/>
    <dgm:cxn modelId="{D5106A2C-1B64-4109-884C-D02D770F4C1B}" srcId="{82877366-B6F7-4F5D-B1E9-94502535C967}" destId="{BF55E150-9D4C-4137-8991-43CCE9630860}" srcOrd="2" destOrd="0" parTransId="{35D20FAF-71CB-465A-B4ED-A89B190AF299}" sibTransId="{8A686F06-7090-499B-A0E2-631E4E860535}"/>
    <dgm:cxn modelId="{5694C343-E33F-455D-9AC6-3C5F23274DE3}" type="presOf" srcId="{EC7F1C54-29EC-4FC5-B00C-A4E2E4B9895D}" destId="{0B084113-A9B2-4CF5-BCB0-5B24DB0DE61C}" srcOrd="0" destOrd="0" presId="urn:microsoft.com/office/officeart/2005/8/layout/hierarchy1"/>
    <dgm:cxn modelId="{623CE831-0533-43A2-916B-37DE25B713BD}" type="presOf" srcId="{82877366-B6F7-4F5D-B1E9-94502535C967}" destId="{2F856226-BA22-4BA9-840F-5408A604351E}" srcOrd="0" destOrd="0" presId="urn:microsoft.com/office/officeart/2005/8/layout/hierarchy1"/>
    <dgm:cxn modelId="{89AE3AEB-E59B-442E-A216-FC0AE705817B}" srcId="{3D593F7C-64DF-418A-B118-B26049747341}" destId="{FCB881B4-BAAA-43A8-AAE2-44DAAD8EC646}" srcOrd="4" destOrd="0" parTransId="{845D7A13-CC4E-4C64-95AE-493FBFCA2479}" sibTransId="{5F218538-5A58-49B7-B807-CEBFD538FAFF}"/>
    <dgm:cxn modelId="{E6A4AE51-CC51-4098-89A6-2D4D24B7685F}" type="presOf" srcId="{00AA2D73-46F3-46FC-87BA-9B11E947EF86}" destId="{9318BA70-F237-4020-9A22-CC3841053F5C}" srcOrd="0" destOrd="0" presId="urn:microsoft.com/office/officeart/2005/8/layout/hierarchy1"/>
    <dgm:cxn modelId="{EF13907E-8056-4C7E-A663-F5105F91D7CA}" srcId="{82877366-B6F7-4F5D-B1E9-94502535C967}" destId="{217F786D-0EA4-4009-80D8-893CF472207E}" srcOrd="1" destOrd="0" parTransId="{00AA2D73-46F3-46FC-87BA-9B11E947EF86}" sibTransId="{8EF7DB99-E3F2-4D06-8C61-591DE9DD81A2}"/>
    <dgm:cxn modelId="{1EFDDE5C-AA53-4733-B446-E10142B44970}" srcId="{82877366-B6F7-4F5D-B1E9-94502535C967}" destId="{F13F5C2B-6EC4-4E42-A028-E8061A226FEC}" srcOrd="3" destOrd="0" parTransId="{0F2945EA-9F5F-4DE5-9847-87FDDEF49672}" sibTransId="{8F4CC856-3AEA-4B40-8F6A-D62A463FB478}"/>
    <dgm:cxn modelId="{A28E4DB2-C274-4B13-833D-17E6FCE73574}" type="presOf" srcId="{0F2945EA-9F5F-4DE5-9847-87FDDEF49672}" destId="{EBA5C73D-C9AB-45A9-9EF2-5927A03A1A63}" srcOrd="0" destOrd="0" presId="urn:microsoft.com/office/officeart/2005/8/layout/hierarchy1"/>
    <dgm:cxn modelId="{81FE8944-96A2-4F32-862F-670ADCEAC381}" type="presOf" srcId="{2142C560-01FE-4AFD-A64C-D0DBD38282BC}" destId="{02F7E68A-BB45-4C98-8B83-96A1E6E11184}" srcOrd="0" destOrd="0" presId="urn:microsoft.com/office/officeart/2005/8/layout/hierarchy1"/>
    <dgm:cxn modelId="{5361B663-5884-47EC-96CC-6E68EAB28D45}" type="presParOf" srcId="{46E2775B-FDF6-413C-A1AE-C5B1A6FDC710}" destId="{97A27D0B-5217-47FF-A36E-6E1CB31D028A}" srcOrd="0" destOrd="0" presId="urn:microsoft.com/office/officeart/2005/8/layout/hierarchy1"/>
    <dgm:cxn modelId="{43FBC16A-013F-48A8-A8E6-28385158C13E}" type="presParOf" srcId="{97A27D0B-5217-47FF-A36E-6E1CB31D028A}" destId="{DE6AEDCD-1147-46E5-9EFA-C8AE9B878718}" srcOrd="0" destOrd="0" presId="urn:microsoft.com/office/officeart/2005/8/layout/hierarchy1"/>
    <dgm:cxn modelId="{11366457-04DB-485B-AFA7-A4BDB7C93132}" type="presParOf" srcId="{DE6AEDCD-1147-46E5-9EFA-C8AE9B878718}" destId="{43255280-759F-48FF-84E8-21031A8F805B}" srcOrd="0" destOrd="0" presId="urn:microsoft.com/office/officeart/2005/8/layout/hierarchy1"/>
    <dgm:cxn modelId="{04946094-D65D-4FFD-AA82-B65DD197A510}" type="presParOf" srcId="{DE6AEDCD-1147-46E5-9EFA-C8AE9B878718}" destId="{FE404D00-17E4-4481-9601-24BE041DAD43}" srcOrd="1" destOrd="0" presId="urn:microsoft.com/office/officeart/2005/8/layout/hierarchy1"/>
    <dgm:cxn modelId="{F5CC30BE-E0A2-450C-8517-9292ECB702C2}" type="presParOf" srcId="{97A27D0B-5217-47FF-A36E-6E1CB31D028A}" destId="{7C3AFB5B-B8DC-4258-8F8C-195004F20874}" srcOrd="1" destOrd="0" presId="urn:microsoft.com/office/officeart/2005/8/layout/hierarchy1"/>
    <dgm:cxn modelId="{012CE01B-B43E-4CE2-B035-D2A6190313B0}" type="presParOf" srcId="{46E2775B-FDF6-413C-A1AE-C5B1A6FDC710}" destId="{AB8E7C36-911F-41CF-82EC-ADD1A804F111}" srcOrd="1" destOrd="0" presId="urn:microsoft.com/office/officeart/2005/8/layout/hierarchy1"/>
    <dgm:cxn modelId="{3FF03CE8-BD1E-4680-97BB-C3B1528E1558}" type="presParOf" srcId="{AB8E7C36-911F-41CF-82EC-ADD1A804F111}" destId="{15BB41E0-24B8-45F2-AF82-6B7D11300D66}" srcOrd="0" destOrd="0" presId="urn:microsoft.com/office/officeart/2005/8/layout/hierarchy1"/>
    <dgm:cxn modelId="{B0EEDA31-C276-4895-81C4-4280C377EA35}" type="presParOf" srcId="{15BB41E0-24B8-45F2-AF82-6B7D11300D66}" destId="{422A6B8B-FE2D-43E4-A6CE-6FC96170B8EC}" srcOrd="0" destOrd="0" presId="urn:microsoft.com/office/officeart/2005/8/layout/hierarchy1"/>
    <dgm:cxn modelId="{F35E7A46-4540-457C-A977-AFDA6140B5A4}" type="presParOf" srcId="{15BB41E0-24B8-45F2-AF82-6B7D11300D66}" destId="{0B084113-A9B2-4CF5-BCB0-5B24DB0DE61C}" srcOrd="1" destOrd="0" presId="urn:microsoft.com/office/officeart/2005/8/layout/hierarchy1"/>
    <dgm:cxn modelId="{4812EF07-D1DB-4C5D-AA9C-38C861B97CD9}" type="presParOf" srcId="{AB8E7C36-911F-41CF-82EC-ADD1A804F111}" destId="{CCD3C140-0FD6-4B06-8102-183C9A8AA6C7}" srcOrd="1" destOrd="0" presId="urn:microsoft.com/office/officeart/2005/8/layout/hierarchy1"/>
    <dgm:cxn modelId="{2D1AC7BA-811F-45B2-8FBC-1E668DB6B809}" type="presParOf" srcId="{46E2775B-FDF6-413C-A1AE-C5B1A6FDC710}" destId="{0ECA6088-876A-437B-AD83-345965CE62A0}" srcOrd="2" destOrd="0" presId="urn:microsoft.com/office/officeart/2005/8/layout/hierarchy1"/>
    <dgm:cxn modelId="{ABC4998B-CB57-456B-ADCD-8C6E3759E758}" type="presParOf" srcId="{0ECA6088-876A-437B-AD83-345965CE62A0}" destId="{60501755-C41E-417E-8371-4F60EB8BD0E6}" srcOrd="0" destOrd="0" presId="urn:microsoft.com/office/officeart/2005/8/layout/hierarchy1"/>
    <dgm:cxn modelId="{5787BB61-CB07-4C8F-88B5-4A079F5F3A63}" type="presParOf" srcId="{60501755-C41E-417E-8371-4F60EB8BD0E6}" destId="{A57C7F57-4FA2-46BD-A9BA-E223A047B689}" srcOrd="0" destOrd="0" presId="urn:microsoft.com/office/officeart/2005/8/layout/hierarchy1"/>
    <dgm:cxn modelId="{3480A119-B267-4174-92B6-23206552060B}" type="presParOf" srcId="{60501755-C41E-417E-8371-4F60EB8BD0E6}" destId="{2F856226-BA22-4BA9-840F-5408A604351E}" srcOrd="1" destOrd="0" presId="urn:microsoft.com/office/officeart/2005/8/layout/hierarchy1"/>
    <dgm:cxn modelId="{E25C0E31-9190-4EB8-A45C-497ABEF423E8}" type="presParOf" srcId="{0ECA6088-876A-437B-AD83-345965CE62A0}" destId="{25D43EBD-2F9F-4EDE-A869-6E0FDEE6CE4B}" srcOrd="1" destOrd="0" presId="urn:microsoft.com/office/officeart/2005/8/layout/hierarchy1"/>
    <dgm:cxn modelId="{40CE2CC7-0224-47E8-A05C-CA29396442F8}" type="presParOf" srcId="{25D43EBD-2F9F-4EDE-A869-6E0FDEE6CE4B}" destId="{38847A49-7058-4789-A521-1E84F8C396C5}" srcOrd="0" destOrd="0" presId="urn:microsoft.com/office/officeart/2005/8/layout/hierarchy1"/>
    <dgm:cxn modelId="{28EA0E39-0AB9-4F47-B480-B315B3FDB799}" type="presParOf" srcId="{25D43EBD-2F9F-4EDE-A869-6E0FDEE6CE4B}" destId="{FD1CD067-C4BC-41C8-A182-A98B01D0F1E4}" srcOrd="1" destOrd="0" presId="urn:microsoft.com/office/officeart/2005/8/layout/hierarchy1"/>
    <dgm:cxn modelId="{84924924-9016-49DE-A915-6E50D3869EB7}" type="presParOf" srcId="{FD1CD067-C4BC-41C8-A182-A98B01D0F1E4}" destId="{40D30161-DD0F-4CD2-9ACB-570F89DBB184}" srcOrd="0" destOrd="0" presId="urn:microsoft.com/office/officeart/2005/8/layout/hierarchy1"/>
    <dgm:cxn modelId="{8DB6C9FE-1B1B-494F-A616-530593705FF6}" type="presParOf" srcId="{40D30161-DD0F-4CD2-9ACB-570F89DBB184}" destId="{A321E84F-8525-4903-A5DE-9BA56BA096F4}" srcOrd="0" destOrd="0" presId="urn:microsoft.com/office/officeart/2005/8/layout/hierarchy1"/>
    <dgm:cxn modelId="{946D7713-4684-44A6-B9D6-D7CB4F854F71}" type="presParOf" srcId="{40D30161-DD0F-4CD2-9ACB-570F89DBB184}" destId="{B27C8710-5852-4451-9859-C1790F9B3A75}" srcOrd="1" destOrd="0" presId="urn:microsoft.com/office/officeart/2005/8/layout/hierarchy1"/>
    <dgm:cxn modelId="{54DB2254-0281-4E62-8C26-CFF27BB1AD6E}" type="presParOf" srcId="{FD1CD067-C4BC-41C8-A182-A98B01D0F1E4}" destId="{E307602E-F9B2-49F0-BC1C-D9D6BEB4A736}" srcOrd="1" destOrd="0" presId="urn:microsoft.com/office/officeart/2005/8/layout/hierarchy1"/>
    <dgm:cxn modelId="{2B7B60E2-78A4-421F-92EF-2F22D2717CD8}" type="presParOf" srcId="{25D43EBD-2F9F-4EDE-A869-6E0FDEE6CE4B}" destId="{9318BA70-F237-4020-9A22-CC3841053F5C}" srcOrd="2" destOrd="0" presId="urn:microsoft.com/office/officeart/2005/8/layout/hierarchy1"/>
    <dgm:cxn modelId="{89A6EF99-D01A-4A34-94AF-A2F56F18CB4A}" type="presParOf" srcId="{25D43EBD-2F9F-4EDE-A869-6E0FDEE6CE4B}" destId="{BF8E9CA6-5F7E-472F-8576-49D52B2F8748}" srcOrd="3" destOrd="0" presId="urn:microsoft.com/office/officeart/2005/8/layout/hierarchy1"/>
    <dgm:cxn modelId="{21DCD2B0-DA84-4D11-8112-E35C901B7DE7}" type="presParOf" srcId="{BF8E9CA6-5F7E-472F-8576-49D52B2F8748}" destId="{EECCAE0F-BF0A-438E-B606-B2198FEA0913}" srcOrd="0" destOrd="0" presId="urn:microsoft.com/office/officeart/2005/8/layout/hierarchy1"/>
    <dgm:cxn modelId="{F0F30D7E-0146-478D-A9B7-6FCB7EC20013}" type="presParOf" srcId="{EECCAE0F-BF0A-438E-B606-B2198FEA0913}" destId="{4B485F03-E70B-4A29-9DB0-848A7F6A72EF}" srcOrd="0" destOrd="0" presId="urn:microsoft.com/office/officeart/2005/8/layout/hierarchy1"/>
    <dgm:cxn modelId="{4219A781-801C-42D3-86F0-41EEBB7189E5}" type="presParOf" srcId="{EECCAE0F-BF0A-438E-B606-B2198FEA0913}" destId="{3297BBFF-4704-49C2-A3B2-A036B9DE7EC9}" srcOrd="1" destOrd="0" presId="urn:microsoft.com/office/officeart/2005/8/layout/hierarchy1"/>
    <dgm:cxn modelId="{F9457A05-26DA-4BF0-AA1E-00E453E85D4C}" type="presParOf" srcId="{BF8E9CA6-5F7E-472F-8576-49D52B2F8748}" destId="{F295694C-1F38-49E6-B312-F72AE00F53A3}" srcOrd="1" destOrd="0" presId="urn:microsoft.com/office/officeart/2005/8/layout/hierarchy1"/>
    <dgm:cxn modelId="{D376FD2D-16DB-47F4-9590-2CC9454F45F8}" type="presParOf" srcId="{25D43EBD-2F9F-4EDE-A869-6E0FDEE6CE4B}" destId="{43047DD5-E13C-4C58-B3FE-3C85B5B0F96B}" srcOrd="4" destOrd="0" presId="urn:microsoft.com/office/officeart/2005/8/layout/hierarchy1"/>
    <dgm:cxn modelId="{CD8516C2-4914-44C8-8936-C1E122FE37B9}" type="presParOf" srcId="{25D43EBD-2F9F-4EDE-A869-6E0FDEE6CE4B}" destId="{40E29691-9FA2-4FC1-8F27-F8336D12B5EF}" srcOrd="5" destOrd="0" presId="urn:microsoft.com/office/officeart/2005/8/layout/hierarchy1"/>
    <dgm:cxn modelId="{1EF7D103-D277-43DF-9DFD-FF61E4E89A50}" type="presParOf" srcId="{40E29691-9FA2-4FC1-8F27-F8336D12B5EF}" destId="{7CDC35EF-6577-47CD-8D29-235693A31B00}" srcOrd="0" destOrd="0" presId="urn:microsoft.com/office/officeart/2005/8/layout/hierarchy1"/>
    <dgm:cxn modelId="{291B5A1E-A35B-4816-AD15-E5516FA40272}" type="presParOf" srcId="{7CDC35EF-6577-47CD-8D29-235693A31B00}" destId="{0A5E54FF-87E7-41B9-8B2E-952EAE4B8B84}" srcOrd="0" destOrd="0" presId="urn:microsoft.com/office/officeart/2005/8/layout/hierarchy1"/>
    <dgm:cxn modelId="{0825BEA4-1401-4E32-948C-123EB51D9581}" type="presParOf" srcId="{7CDC35EF-6577-47CD-8D29-235693A31B00}" destId="{C6BFABDC-1499-46B9-A805-A29FA503282C}" srcOrd="1" destOrd="0" presId="urn:microsoft.com/office/officeart/2005/8/layout/hierarchy1"/>
    <dgm:cxn modelId="{38A6C3D0-62C0-4025-AC7B-32D5C23D7663}" type="presParOf" srcId="{40E29691-9FA2-4FC1-8F27-F8336D12B5EF}" destId="{CFD5B072-C983-4B33-94A7-D974FA4802EF}" srcOrd="1" destOrd="0" presId="urn:microsoft.com/office/officeart/2005/8/layout/hierarchy1"/>
    <dgm:cxn modelId="{98535CAB-29B8-458B-A15E-E93D91EE0759}" type="presParOf" srcId="{25D43EBD-2F9F-4EDE-A869-6E0FDEE6CE4B}" destId="{EBA5C73D-C9AB-45A9-9EF2-5927A03A1A63}" srcOrd="6" destOrd="0" presId="urn:microsoft.com/office/officeart/2005/8/layout/hierarchy1"/>
    <dgm:cxn modelId="{1188B423-4FAD-4EC5-8A0B-8716627CADDE}" type="presParOf" srcId="{25D43EBD-2F9F-4EDE-A869-6E0FDEE6CE4B}" destId="{71A7CBE8-C22F-4D8A-A89E-A2F46D09BA34}" srcOrd="7" destOrd="0" presId="urn:microsoft.com/office/officeart/2005/8/layout/hierarchy1"/>
    <dgm:cxn modelId="{DFD2FE98-8AD2-4B1E-9DBF-603D095D7C56}" type="presParOf" srcId="{71A7CBE8-C22F-4D8A-A89E-A2F46D09BA34}" destId="{0EF005DA-5846-44D8-8E13-58C6F3A39D72}" srcOrd="0" destOrd="0" presId="urn:microsoft.com/office/officeart/2005/8/layout/hierarchy1"/>
    <dgm:cxn modelId="{DFFAFA7A-4739-4931-8887-DEBDE870590E}" type="presParOf" srcId="{0EF005DA-5846-44D8-8E13-58C6F3A39D72}" destId="{2BFD8658-7E66-4420-8F9F-73E2E947B6F4}" srcOrd="0" destOrd="0" presId="urn:microsoft.com/office/officeart/2005/8/layout/hierarchy1"/>
    <dgm:cxn modelId="{C0EAA775-C30F-4C4C-9BDC-DCD25D2254BE}" type="presParOf" srcId="{0EF005DA-5846-44D8-8E13-58C6F3A39D72}" destId="{173F7D2A-40F2-447A-91B9-EAF2675679C2}" srcOrd="1" destOrd="0" presId="urn:microsoft.com/office/officeart/2005/8/layout/hierarchy1"/>
    <dgm:cxn modelId="{0D038D2A-363E-4A6B-B09B-14514E9F7C10}" type="presParOf" srcId="{71A7CBE8-C22F-4D8A-A89E-A2F46D09BA34}" destId="{2ECFAF6A-B79F-4481-9798-76A345F46ADD}" srcOrd="1" destOrd="0" presId="urn:microsoft.com/office/officeart/2005/8/layout/hierarchy1"/>
    <dgm:cxn modelId="{0C3B8380-29C0-4400-A003-C3EE5827416D}" type="presParOf" srcId="{25D43EBD-2F9F-4EDE-A869-6E0FDEE6CE4B}" destId="{6CE20FB1-BAAE-492E-84DB-527FDF490F6A}" srcOrd="8" destOrd="0" presId="urn:microsoft.com/office/officeart/2005/8/layout/hierarchy1"/>
    <dgm:cxn modelId="{2D9BC374-D055-40F5-B12C-116BBD044A07}" type="presParOf" srcId="{25D43EBD-2F9F-4EDE-A869-6E0FDEE6CE4B}" destId="{05AB123B-57BE-445C-A071-C6818B9C5338}" srcOrd="9" destOrd="0" presId="urn:microsoft.com/office/officeart/2005/8/layout/hierarchy1"/>
    <dgm:cxn modelId="{CEF825DE-04F7-4485-897A-C96D8A04D70D}" type="presParOf" srcId="{05AB123B-57BE-445C-A071-C6818B9C5338}" destId="{D34AE624-4654-4DA2-B752-9699E6B8FF27}" srcOrd="0" destOrd="0" presId="urn:microsoft.com/office/officeart/2005/8/layout/hierarchy1"/>
    <dgm:cxn modelId="{24F7B466-0021-4502-82EE-D6BAFAD2C70B}" type="presParOf" srcId="{D34AE624-4654-4DA2-B752-9699E6B8FF27}" destId="{4FCF80CE-1EC1-46EE-9A6A-80B5928511C6}" srcOrd="0" destOrd="0" presId="urn:microsoft.com/office/officeart/2005/8/layout/hierarchy1"/>
    <dgm:cxn modelId="{978B5878-55AB-4920-8614-DD0E6C9C1287}" type="presParOf" srcId="{D34AE624-4654-4DA2-B752-9699E6B8FF27}" destId="{D6B1D769-858F-45DE-B8FC-E1AB2ED9F288}" srcOrd="1" destOrd="0" presId="urn:microsoft.com/office/officeart/2005/8/layout/hierarchy1"/>
    <dgm:cxn modelId="{D06777B3-E094-4DED-ACF8-1EAC7BBF02AB}" type="presParOf" srcId="{05AB123B-57BE-445C-A071-C6818B9C5338}" destId="{775D0D18-6873-4721-8B3F-D07163139005}" srcOrd="1" destOrd="0" presId="urn:microsoft.com/office/officeart/2005/8/layout/hierarchy1"/>
    <dgm:cxn modelId="{C1AF0103-E4A5-4244-9F8F-DB826E2F72F2}" type="presParOf" srcId="{25D43EBD-2F9F-4EDE-A869-6E0FDEE6CE4B}" destId="{02F7E68A-BB45-4C98-8B83-96A1E6E11184}" srcOrd="10" destOrd="0" presId="urn:microsoft.com/office/officeart/2005/8/layout/hierarchy1"/>
    <dgm:cxn modelId="{7F04FFCA-648F-4EC1-B603-232913C327E1}" type="presParOf" srcId="{25D43EBD-2F9F-4EDE-A869-6E0FDEE6CE4B}" destId="{274DF66C-146B-4F20-A7F0-B5AC919069D3}" srcOrd="11" destOrd="0" presId="urn:microsoft.com/office/officeart/2005/8/layout/hierarchy1"/>
    <dgm:cxn modelId="{B19CFD9C-C622-4B6C-9BF1-B8224089BF7A}" type="presParOf" srcId="{274DF66C-146B-4F20-A7F0-B5AC919069D3}" destId="{3CE88C2D-48A2-4954-8474-F51AC2F3A9D3}" srcOrd="0" destOrd="0" presId="urn:microsoft.com/office/officeart/2005/8/layout/hierarchy1"/>
    <dgm:cxn modelId="{0D63B20B-6376-41D7-B8CF-AFF9D6D24D93}" type="presParOf" srcId="{3CE88C2D-48A2-4954-8474-F51AC2F3A9D3}" destId="{F9E7B4B4-C3F2-4327-8D91-A11B7E0C0C39}" srcOrd="0" destOrd="0" presId="urn:microsoft.com/office/officeart/2005/8/layout/hierarchy1"/>
    <dgm:cxn modelId="{A4EF4ADB-370E-4CD7-89A0-F208DAFDCBD3}" type="presParOf" srcId="{3CE88C2D-48A2-4954-8474-F51AC2F3A9D3}" destId="{D5E4EBCA-4DD5-4A6B-8A06-EE38DF8186DA}" srcOrd="1" destOrd="0" presId="urn:microsoft.com/office/officeart/2005/8/layout/hierarchy1"/>
    <dgm:cxn modelId="{EB3D0E3F-4B77-4DCD-8CDD-A85B57939730}" type="presParOf" srcId="{274DF66C-146B-4F20-A7F0-B5AC919069D3}" destId="{03B32C92-596A-44E2-BD56-28B59CCC9B63}" srcOrd="1" destOrd="0" presId="urn:microsoft.com/office/officeart/2005/8/layout/hierarchy1"/>
    <dgm:cxn modelId="{F4F6C86C-D9AE-48DF-A8C9-6EF6963FF6EF}" type="presParOf" srcId="{25D43EBD-2F9F-4EDE-A869-6E0FDEE6CE4B}" destId="{ED31DB91-C09B-49A8-9C68-971D9ED21F51}" srcOrd="12" destOrd="0" presId="urn:microsoft.com/office/officeart/2005/8/layout/hierarchy1"/>
    <dgm:cxn modelId="{31EE1E22-5791-49AD-AAF0-62B9F6DDE9C6}" type="presParOf" srcId="{25D43EBD-2F9F-4EDE-A869-6E0FDEE6CE4B}" destId="{3FFEEC85-C209-42BC-BD7E-44AFF3055737}" srcOrd="13" destOrd="0" presId="urn:microsoft.com/office/officeart/2005/8/layout/hierarchy1"/>
    <dgm:cxn modelId="{DC4F47A4-97E8-4842-A3CA-61B22BB8E042}" type="presParOf" srcId="{3FFEEC85-C209-42BC-BD7E-44AFF3055737}" destId="{077CD487-C700-420D-B451-87F3B509C83F}" srcOrd="0" destOrd="0" presId="urn:microsoft.com/office/officeart/2005/8/layout/hierarchy1"/>
    <dgm:cxn modelId="{A71F7B03-4C58-44EF-97CF-38727A24551F}" type="presParOf" srcId="{077CD487-C700-420D-B451-87F3B509C83F}" destId="{EE5E3B71-B510-46C7-872F-302BF0B3677F}" srcOrd="0" destOrd="0" presId="urn:microsoft.com/office/officeart/2005/8/layout/hierarchy1"/>
    <dgm:cxn modelId="{3769E1FE-6899-4D9D-BAAC-8C0A4BD88F7D}" type="presParOf" srcId="{077CD487-C700-420D-B451-87F3B509C83F}" destId="{CAC4386A-9E47-41AA-BA48-E359937F73D3}" srcOrd="1" destOrd="0" presId="urn:microsoft.com/office/officeart/2005/8/layout/hierarchy1"/>
    <dgm:cxn modelId="{0721C54C-E1DB-470C-9372-1D07760853D0}" type="presParOf" srcId="{3FFEEC85-C209-42BC-BD7E-44AFF3055737}" destId="{18CA8278-5F48-43A2-B601-19CDC39D1259}" srcOrd="1" destOrd="0" presId="urn:microsoft.com/office/officeart/2005/8/layout/hierarchy1"/>
    <dgm:cxn modelId="{6E36E3ED-720D-45F6-8E17-9BEB5B10F87B}" type="presParOf" srcId="{25D43EBD-2F9F-4EDE-A869-6E0FDEE6CE4B}" destId="{1F1DB528-B45B-4E58-B83F-1B5688997B05}" srcOrd="14" destOrd="0" presId="urn:microsoft.com/office/officeart/2005/8/layout/hierarchy1"/>
    <dgm:cxn modelId="{881FC908-4ABB-4268-B6B7-27D2BB00BD89}" type="presParOf" srcId="{25D43EBD-2F9F-4EDE-A869-6E0FDEE6CE4B}" destId="{95B90E45-BBE7-4284-ACFC-5C124E218B4F}" srcOrd="15" destOrd="0" presId="urn:microsoft.com/office/officeart/2005/8/layout/hierarchy1"/>
    <dgm:cxn modelId="{60FFECFD-7540-4F28-8837-998EA22BF2E7}" type="presParOf" srcId="{95B90E45-BBE7-4284-ACFC-5C124E218B4F}" destId="{A647987D-F2DC-493D-A812-99D840370ECD}" srcOrd="0" destOrd="0" presId="urn:microsoft.com/office/officeart/2005/8/layout/hierarchy1"/>
    <dgm:cxn modelId="{03D69CF4-5765-4971-9A9E-A571ABFB66BA}" type="presParOf" srcId="{A647987D-F2DC-493D-A812-99D840370ECD}" destId="{644F5D7C-0422-44D0-8D54-8EA12378F206}" srcOrd="0" destOrd="0" presId="urn:microsoft.com/office/officeart/2005/8/layout/hierarchy1"/>
    <dgm:cxn modelId="{87013D43-14A8-4E26-8E99-DAB09814933A}" type="presParOf" srcId="{A647987D-F2DC-493D-A812-99D840370ECD}" destId="{D750052F-9942-4CEA-8866-A8BA7FEBC14F}" srcOrd="1" destOrd="0" presId="urn:microsoft.com/office/officeart/2005/8/layout/hierarchy1"/>
    <dgm:cxn modelId="{C219817D-777F-47CE-8A80-DD5AA5551DFE}" type="presParOf" srcId="{95B90E45-BBE7-4284-ACFC-5C124E218B4F}" destId="{34028CBA-D4B1-4F6F-A76F-EE8CE56B3600}" srcOrd="1" destOrd="0" presId="urn:microsoft.com/office/officeart/2005/8/layout/hierarchy1"/>
    <dgm:cxn modelId="{7D1D96FF-4B81-4C07-9F52-F448144C0A66}" type="presParOf" srcId="{46E2775B-FDF6-413C-A1AE-C5B1A6FDC710}" destId="{D3521423-5634-47C8-8BEE-9284353CFA0C}" srcOrd="3" destOrd="0" presId="urn:microsoft.com/office/officeart/2005/8/layout/hierarchy1"/>
    <dgm:cxn modelId="{32FC2195-E730-47D1-B47B-318A73AEA998}" type="presParOf" srcId="{D3521423-5634-47C8-8BEE-9284353CFA0C}" destId="{60274F06-4292-47D7-BA31-727CDF07A5EF}" srcOrd="0" destOrd="0" presId="urn:microsoft.com/office/officeart/2005/8/layout/hierarchy1"/>
    <dgm:cxn modelId="{22063492-F8C2-4E71-8277-E6A22845244C}" type="presParOf" srcId="{60274F06-4292-47D7-BA31-727CDF07A5EF}" destId="{30A8D471-57E8-4E5F-9CBC-58A19457F796}" srcOrd="0" destOrd="0" presId="urn:microsoft.com/office/officeart/2005/8/layout/hierarchy1"/>
    <dgm:cxn modelId="{95A87FD8-4231-472F-9041-F0CE5A83BB23}" type="presParOf" srcId="{60274F06-4292-47D7-BA31-727CDF07A5EF}" destId="{5007CA07-6F97-48BD-B9E6-8AB9D6635674}" srcOrd="1" destOrd="0" presId="urn:microsoft.com/office/officeart/2005/8/layout/hierarchy1"/>
    <dgm:cxn modelId="{3A23DEBA-CD9F-452B-90B6-6AE67E9C2BC0}" type="presParOf" srcId="{D3521423-5634-47C8-8BEE-9284353CFA0C}" destId="{C558372F-119B-4918-A3D6-A2FABF449BB9}" srcOrd="1" destOrd="0" presId="urn:microsoft.com/office/officeart/2005/8/layout/hierarchy1"/>
    <dgm:cxn modelId="{A0B72A23-207F-4E4F-A4BB-DFA52478E297}" type="presParOf" srcId="{46E2775B-FDF6-413C-A1AE-C5B1A6FDC710}" destId="{73D947F0-42E8-429A-A065-7A76345CFA14}" srcOrd="4" destOrd="0" presId="urn:microsoft.com/office/officeart/2005/8/layout/hierarchy1"/>
    <dgm:cxn modelId="{E44B2BAC-CD49-40EE-88F8-D401CF8EE985}" type="presParOf" srcId="{73D947F0-42E8-429A-A065-7A76345CFA14}" destId="{7C962CF6-6972-4EEF-AD1E-014E5872B459}" srcOrd="0" destOrd="0" presId="urn:microsoft.com/office/officeart/2005/8/layout/hierarchy1"/>
    <dgm:cxn modelId="{8C777BF8-0F34-4EB5-8241-5E928C530CDA}" type="presParOf" srcId="{7C962CF6-6972-4EEF-AD1E-014E5872B459}" destId="{25E94A36-E9A6-4A67-8457-306673385B09}" srcOrd="0" destOrd="0" presId="urn:microsoft.com/office/officeart/2005/8/layout/hierarchy1"/>
    <dgm:cxn modelId="{F4416C70-5C39-43FB-B171-D211EA4A0DA6}" type="presParOf" srcId="{7C962CF6-6972-4EEF-AD1E-014E5872B459}" destId="{DA37F02B-FD99-4D78-84A3-6B24A7189E1D}" srcOrd="1" destOrd="0" presId="urn:microsoft.com/office/officeart/2005/8/layout/hierarchy1"/>
    <dgm:cxn modelId="{4A5AD03D-3AE9-4C08-9922-EF2C0053DC6C}" type="presParOf" srcId="{73D947F0-42E8-429A-A065-7A76345CFA14}" destId="{F589243D-6192-4D17-B525-193AFACD0E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B795E-4415-444D-A981-C9F064CA57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9DD8D8-C6E7-4E76-B494-1FABE1C830B9}">
      <dgm:prSet phldrT="[Text]"/>
      <dgm:spPr/>
      <dgm:t>
        <a:bodyPr/>
        <a:lstStyle/>
        <a:p>
          <a:r>
            <a:rPr lang="en-GB" b="1" dirty="0" smtClean="0"/>
            <a:t>Existing Society</a:t>
          </a:r>
        </a:p>
      </dgm:t>
    </dgm:pt>
    <dgm:pt modelId="{A4D21608-E41F-40E6-845A-4EDACDDBDDDE}" type="parTrans" cxnId="{072F40F9-C382-4DDA-9507-ED16CAFC8761}">
      <dgm:prSet/>
      <dgm:spPr/>
      <dgm:t>
        <a:bodyPr/>
        <a:lstStyle/>
        <a:p>
          <a:endParaRPr lang="en-GB"/>
        </a:p>
      </dgm:t>
    </dgm:pt>
    <dgm:pt modelId="{0F4C61DF-42E7-4A1E-A3A6-D9DE5BF4FFBF}" type="sibTrans" cxnId="{072F40F9-C382-4DDA-9507-ED16CAFC8761}">
      <dgm:prSet/>
      <dgm:spPr/>
      <dgm:t>
        <a:bodyPr/>
        <a:lstStyle/>
        <a:p>
          <a:endParaRPr lang="en-GB"/>
        </a:p>
      </dgm:t>
    </dgm:pt>
    <dgm:pt modelId="{D1C7B210-7F86-4057-8327-C4EDABCECE4A}">
      <dgm:prSet phldrT="[Text]"/>
      <dgm:spPr/>
      <dgm:t>
        <a:bodyPr/>
        <a:lstStyle/>
        <a:p>
          <a:r>
            <a:rPr lang="en-GB" dirty="0" smtClean="0"/>
            <a:t>Developing Society</a:t>
          </a:r>
        </a:p>
      </dgm:t>
    </dgm:pt>
    <dgm:pt modelId="{89555B1F-5F20-4DC7-826D-1E790C89D1B1}" type="parTrans" cxnId="{1BBF052F-1AB9-483E-BE74-3287A0CAE50A}">
      <dgm:prSet/>
      <dgm:spPr/>
      <dgm:t>
        <a:bodyPr/>
        <a:lstStyle/>
        <a:p>
          <a:endParaRPr lang="en-GB"/>
        </a:p>
      </dgm:t>
    </dgm:pt>
    <dgm:pt modelId="{30C4B62D-C6B4-4820-A36E-B68A3B8A83AC}" type="sibTrans" cxnId="{1BBF052F-1AB9-483E-BE74-3287A0CAE50A}">
      <dgm:prSet/>
      <dgm:spPr/>
      <dgm:t>
        <a:bodyPr/>
        <a:lstStyle/>
        <a:p>
          <a:endParaRPr lang="en-GB"/>
        </a:p>
      </dgm:t>
    </dgm:pt>
    <dgm:pt modelId="{BEF7518C-55C2-46E6-8756-3FB3AD78B5D6}" type="pres">
      <dgm:prSet presAssocID="{1C9B795E-4415-444D-A981-C9F064CA57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644CECA-4044-4126-80B9-33FA2E09861F}" type="pres">
      <dgm:prSet presAssocID="{F09DD8D8-C6E7-4E76-B494-1FABE1C830B9}" presName="hierRoot1" presStyleCnt="0"/>
      <dgm:spPr/>
    </dgm:pt>
    <dgm:pt modelId="{03429BD5-8B2C-4FBE-966A-88EE9550E049}" type="pres">
      <dgm:prSet presAssocID="{F09DD8D8-C6E7-4E76-B494-1FABE1C830B9}" presName="composite" presStyleCnt="0"/>
      <dgm:spPr/>
    </dgm:pt>
    <dgm:pt modelId="{609CF349-3796-4CC5-96BC-79013C71A906}" type="pres">
      <dgm:prSet presAssocID="{F09DD8D8-C6E7-4E76-B494-1FABE1C830B9}" presName="background" presStyleLbl="node0" presStyleIdx="0" presStyleCnt="2"/>
      <dgm:spPr>
        <a:solidFill>
          <a:schemeClr val="tx2">
            <a:lumMod val="50000"/>
          </a:schemeClr>
        </a:solidFill>
      </dgm:spPr>
    </dgm:pt>
    <dgm:pt modelId="{893D972D-61F9-458E-8882-4B8C01C71E44}" type="pres">
      <dgm:prSet presAssocID="{F09DD8D8-C6E7-4E76-B494-1FABE1C830B9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43A174-5314-457C-9BA8-6F4B3DF5598E}" type="pres">
      <dgm:prSet presAssocID="{F09DD8D8-C6E7-4E76-B494-1FABE1C830B9}" presName="hierChild2" presStyleCnt="0"/>
      <dgm:spPr/>
    </dgm:pt>
    <dgm:pt modelId="{D9FF4BB0-FB37-4809-B0A0-25ECD33FB768}" type="pres">
      <dgm:prSet presAssocID="{D1C7B210-7F86-4057-8327-C4EDABCECE4A}" presName="hierRoot1" presStyleCnt="0"/>
      <dgm:spPr/>
    </dgm:pt>
    <dgm:pt modelId="{D26C46DC-226C-43FE-9555-06E5076BAA76}" type="pres">
      <dgm:prSet presAssocID="{D1C7B210-7F86-4057-8327-C4EDABCECE4A}" presName="composite" presStyleCnt="0"/>
      <dgm:spPr/>
    </dgm:pt>
    <dgm:pt modelId="{7AFD5BC9-DCD4-4FCC-A97D-90AAB7D98DD2}" type="pres">
      <dgm:prSet presAssocID="{D1C7B210-7F86-4057-8327-C4EDABCECE4A}" presName="background" presStyleLbl="node0" presStyleIdx="1" presStyleCnt="2"/>
      <dgm:spPr/>
    </dgm:pt>
    <dgm:pt modelId="{AF6EF1ED-E936-4FC4-AF3F-5BEC34AD9104}" type="pres">
      <dgm:prSet presAssocID="{D1C7B210-7F86-4057-8327-C4EDABCECE4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23A05C-0E42-4011-BB5C-D49C86AE6FDE}" type="pres">
      <dgm:prSet presAssocID="{D1C7B210-7F86-4057-8327-C4EDABCECE4A}" presName="hierChild2" presStyleCnt="0"/>
      <dgm:spPr/>
    </dgm:pt>
  </dgm:ptLst>
  <dgm:cxnLst>
    <dgm:cxn modelId="{1BBF052F-1AB9-483E-BE74-3287A0CAE50A}" srcId="{1C9B795E-4415-444D-A981-C9F064CA57AC}" destId="{D1C7B210-7F86-4057-8327-C4EDABCECE4A}" srcOrd="1" destOrd="0" parTransId="{89555B1F-5F20-4DC7-826D-1E790C89D1B1}" sibTransId="{30C4B62D-C6B4-4820-A36E-B68A3B8A83AC}"/>
    <dgm:cxn modelId="{9D585E21-DD35-4A2D-90A1-5D6545919F0A}" type="presOf" srcId="{F09DD8D8-C6E7-4E76-B494-1FABE1C830B9}" destId="{893D972D-61F9-458E-8882-4B8C01C71E44}" srcOrd="0" destOrd="0" presId="urn:microsoft.com/office/officeart/2005/8/layout/hierarchy1"/>
    <dgm:cxn modelId="{8BF79936-7AA6-4C90-A4C6-2F135EA744A2}" type="presOf" srcId="{D1C7B210-7F86-4057-8327-C4EDABCECE4A}" destId="{AF6EF1ED-E936-4FC4-AF3F-5BEC34AD9104}" srcOrd="0" destOrd="0" presId="urn:microsoft.com/office/officeart/2005/8/layout/hierarchy1"/>
    <dgm:cxn modelId="{072F40F9-C382-4DDA-9507-ED16CAFC8761}" srcId="{1C9B795E-4415-444D-A981-C9F064CA57AC}" destId="{F09DD8D8-C6E7-4E76-B494-1FABE1C830B9}" srcOrd="0" destOrd="0" parTransId="{A4D21608-E41F-40E6-845A-4EDACDDBDDDE}" sibTransId="{0F4C61DF-42E7-4A1E-A3A6-D9DE5BF4FFBF}"/>
    <dgm:cxn modelId="{44B21597-9F80-4356-AA6F-23C3EABE9FBA}" type="presOf" srcId="{1C9B795E-4415-444D-A981-C9F064CA57AC}" destId="{BEF7518C-55C2-46E6-8756-3FB3AD78B5D6}" srcOrd="0" destOrd="0" presId="urn:microsoft.com/office/officeart/2005/8/layout/hierarchy1"/>
    <dgm:cxn modelId="{6CF02F2A-CB7F-4AAB-8779-78273EFFC8D1}" type="presParOf" srcId="{BEF7518C-55C2-46E6-8756-3FB3AD78B5D6}" destId="{6644CECA-4044-4126-80B9-33FA2E09861F}" srcOrd="0" destOrd="0" presId="urn:microsoft.com/office/officeart/2005/8/layout/hierarchy1"/>
    <dgm:cxn modelId="{78DE0B85-585A-4C75-AE5E-B2D9A6D195CE}" type="presParOf" srcId="{6644CECA-4044-4126-80B9-33FA2E09861F}" destId="{03429BD5-8B2C-4FBE-966A-88EE9550E049}" srcOrd="0" destOrd="0" presId="urn:microsoft.com/office/officeart/2005/8/layout/hierarchy1"/>
    <dgm:cxn modelId="{D7C1BEED-6685-4FF3-9DC0-6F8975AD18DD}" type="presParOf" srcId="{03429BD5-8B2C-4FBE-966A-88EE9550E049}" destId="{609CF349-3796-4CC5-96BC-79013C71A906}" srcOrd="0" destOrd="0" presId="urn:microsoft.com/office/officeart/2005/8/layout/hierarchy1"/>
    <dgm:cxn modelId="{0646D468-2995-4D57-A8C9-10A9094A2DBF}" type="presParOf" srcId="{03429BD5-8B2C-4FBE-966A-88EE9550E049}" destId="{893D972D-61F9-458E-8882-4B8C01C71E44}" srcOrd="1" destOrd="0" presId="urn:microsoft.com/office/officeart/2005/8/layout/hierarchy1"/>
    <dgm:cxn modelId="{83EAB2C3-12FE-47A3-AE6B-E558F38CD08C}" type="presParOf" srcId="{6644CECA-4044-4126-80B9-33FA2E09861F}" destId="{5443A174-5314-457C-9BA8-6F4B3DF5598E}" srcOrd="1" destOrd="0" presId="urn:microsoft.com/office/officeart/2005/8/layout/hierarchy1"/>
    <dgm:cxn modelId="{0C0035A3-4E2E-4FA1-8D84-78BEC68CA317}" type="presParOf" srcId="{BEF7518C-55C2-46E6-8756-3FB3AD78B5D6}" destId="{D9FF4BB0-FB37-4809-B0A0-25ECD33FB768}" srcOrd="1" destOrd="0" presId="urn:microsoft.com/office/officeart/2005/8/layout/hierarchy1"/>
    <dgm:cxn modelId="{6A336AA3-A65F-4B41-B15E-7A66B4ECB0B1}" type="presParOf" srcId="{D9FF4BB0-FB37-4809-B0A0-25ECD33FB768}" destId="{D26C46DC-226C-43FE-9555-06E5076BAA76}" srcOrd="0" destOrd="0" presId="urn:microsoft.com/office/officeart/2005/8/layout/hierarchy1"/>
    <dgm:cxn modelId="{D50A59D7-3ECD-417E-8ED6-BB46B15B9047}" type="presParOf" srcId="{D26C46DC-226C-43FE-9555-06E5076BAA76}" destId="{7AFD5BC9-DCD4-4FCC-A97D-90AAB7D98DD2}" srcOrd="0" destOrd="0" presId="urn:microsoft.com/office/officeart/2005/8/layout/hierarchy1"/>
    <dgm:cxn modelId="{77A53B05-608F-42E7-A717-70D53CD61600}" type="presParOf" srcId="{D26C46DC-226C-43FE-9555-06E5076BAA76}" destId="{AF6EF1ED-E936-4FC4-AF3F-5BEC34AD9104}" srcOrd="1" destOrd="0" presId="urn:microsoft.com/office/officeart/2005/8/layout/hierarchy1"/>
    <dgm:cxn modelId="{0570FB7D-325D-4B29-8A14-531324D5E410}" type="presParOf" srcId="{D9FF4BB0-FB37-4809-B0A0-25ECD33FB768}" destId="{C723A05C-0E42-4011-BB5C-D49C86AE6F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93F7C-64DF-418A-B118-B260497473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C440FDE-F1D5-48F7-A9C6-C82C9E8EFDB3}">
      <dgm:prSet phldrT="[Text]"/>
      <dgm:spPr/>
      <dgm:t>
        <a:bodyPr/>
        <a:lstStyle/>
        <a:p>
          <a:r>
            <a:rPr lang="en-GB" dirty="0" smtClean="0"/>
            <a:t>Aerospace</a:t>
          </a:r>
          <a:endParaRPr lang="en-GB" dirty="0"/>
        </a:p>
      </dgm:t>
    </dgm:pt>
    <dgm:pt modelId="{4E465195-410D-49DC-81BF-B2755D506AE4}" type="parTrans" cxnId="{FFE41557-D18C-46BB-B882-F7F187CBBC43}">
      <dgm:prSet/>
      <dgm:spPr/>
      <dgm:t>
        <a:bodyPr/>
        <a:lstStyle/>
        <a:p>
          <a:endParaRPr lang="en-GB"/>
        </a:p>
      </dgm:t>
    </dgm:pt>
    <dgm:pt modelId="{AFEEABA2-31E6-4CFB-B80D-5F9177C23C73}" type="sibTrans" cxnId="{FFE41557-D18C-46BB-B882-F7F187CBBC43}">
      <dgm:prSet/>
      <dgm:spPr/>
      <dgm:t>
        <a:bodyPr/>
        <a:lstStyle/>
        <a:p>
          <a:endParaRPr lang="en-GB"/>
        </a:p>
      </dgm:t>
    </dgm:pt>
    <dgm:pt modelId="{F13F5C2B-6EC4-4E42-A028-E8061A226FEC}">
      <dgm:prSet phldrT="[Text]"/>
      <dgm:spPr/>
      <dgm:t>
        <a:bodyPr/>
        <a:lstStyle/>
        <a:p>
          <a:r>
            <a:rPr lang="en-GB" dirty="0" smtClean="0"/>
            <a:t>Electrical &amp; Electronic</a:t>
          </a:r>
          <a:endParaRPr lang="en-GB" dirty="0"/>
        </a:p>
      </dgm:t>
    </dgm:pt>
    <dgm:pt modelId="{0F2945EA-9F5F-4DE5-9847-87FDDEF49672}" type="parTrans" cxnId="{1EFDDE5C-AA53-4733-B446-E10142B44970}">
      <dgm:prSet/>
      <dgm:spPr/>
      <dgm:t>
        <a:bodyPr/>
        <a:lstStyle/>
        <a:p>
          <a:endParaRPr lang="en-GB"/>
        </a:p>
      </dgm:t>
    </dgm:pt>
    <dgm:pt modelId="{8F4CC856-3AEA-4B40-8F6A-D62A463FB478}" type="sibTrans" cxnId="{1EFDDE5C-AA53-4733-B446-E10142B44970}">
      <dgm:prSet/>
      <dgm:spPr/>
      <dgm:t>
        <a:bodyPr/>
        <a:lstStyle/>
        <a:p>
          <a:endParaRPr lang="en-GB"/>
        </a:p>
      </dgm:t>
    </dgm:pt>
    <dgm:pt modelId="{CF301E6D-0AFB-4E67-A817-6A337A1BB695}">
      <dgm:prSet phldrT="[Text]"/>
      <dgm:spPr/>
      <dgm:t>
        <a:bodyPr/>
        <a:lstStyle/>
        <a:p>
          <a:r>
            <a:rPr lang="en-GB" dirty="0" smtClean="0"/>
            <a:t>Materials &amp; Sports Materials</a:t>
          </a:r>
          <a:endParaRPr lang="en-GB" dirty="0"/>
        </a:p>
      </dgm:t>
    </dgm:pt>
    <dgm:pt modelId="{D3EFF748-9B6A-42EE-8414-B839769CB4E2}" type="parTrans" cxnId="{A4558429-AC18-4DBE-BB3D-86A9980F24C3}">
      <dgm:prSet/>
      <dgm:spPr/>
      <dgm:t>
        <a:bodyPr/>
        <a:lstStyle/>
        <a:p>
          <a:endParaRPr lang="en-GB"/>
        </a:p>
      </dgm:t>
    </dgm:pt>
    <dgm:pt modelId="{D40B74C9-3072-46D1-AA04-163155E04771}" type="sibTrans" cxnId="{A4558429-AC18-4DBE-BB3D-86A9980F24C3}">
      <dgm:prSet/>
      <dgm:spPr/>
      <dgm:t>
        <a:bodyPr/>
        <a:lstStyle/>
        <a:p>
          <a:endParaRPr lang="en-GB"/>
        </a:p>
      </dgm:t>
    </dgm:pt>
    <dgm:pt modelId="{E699DC7E-397D-45DD-A563-418F9D13B066}">
      <dgm:prSet phldrT="[Text]"/>
      <dgm:spPr/>
      <dgm:t>
        <a:bodyPr/>
        <a:lstStyle/>
        <a:p>
          <a:r>
            <a:rPr lang="en-GB" b="1" dirty="0" smtClean="0"/>
            <a:t>Mechanical &amp; PD</a:t>
          </a:r>
          <a:endParaRPr lang="en-GB" b="1" dirty="0"/>
        </a:p>
      </dgm:t>
    </dgm:pt>
    <dgm:pt modelId="{2142C560-01FE-4AFD-A64C-D0DBD38282BC}" type="parTrans" cxnId="{B9ED826B-32F3-4388-A444-50D5E09E1710}">
      <dgm:prSet/>
      <dgm:spPr/>
      <dgm:t>
        <a:bodyPr/>
        <a:lstStyle/>
        <a:p>
          <a:endParaRPr lang="en-GB"/>
        </a:p>
      </dgm:t>
    </dgm:pt>
    <dgm:pt modelId="{B13AC53E-D151-455B-A9B2-D0999ECCBB2B}" type="sibTrans" cxnId="{B9ED826B-32F3-4388-A444-50D5E09E1710}">
      <dgm:prSet/>
      <dgm:spPr/>
      <dgm:t>
        <a:bodyPr/>
        <a:lstStyle/>
        <a:p>
          <a:endParaRPr lang="en-GB"/>
        </a:p>
      </dgm:t>
    </dgm:pt>
    <dgm:pt modelId="{ACA8337F-8BA4-4780-B6F1-E4DFB36A8A79}">
      <dgm:prSet phldrT="[Text]"/>
      <dgm:spPr/>
      <dgm:t>
        <a:bodyPr/>
        <a:lstStyle/>
        <a:p>
          <a:r>
            <a:rPr lang="en-GB" dirty="0" smtClean="0"/>
            <a:t>Sports Science</a:t>
          </a:r>
          <a:endParaRPr lang="en-GB" dirty="0"/>
        </a:p>
      </dgm:t>
    </dgm:pt>
    <dgm:pt modelId="{C6017B13-582C-42F6-9A2D-C614A3A99C03}" type="parTrans" cxnId="{FEE598F8-9286-4400-96EC-A2AAC8614F77}">
      <dgm:prSet/>
      <dgm:spPr/>
      <dgm:t>
        <a:bodyPr/>
        <a:lstStyle/>
        <a:p>
          <a:endParaRPr lang="en-GB"/>
        </a:p>
      </dgm:t>
    </dgm:pt>
    <dgm:pt modelId="{7860565F-9414-4FC7-A96F-E2EB7BEB87CF}" type="sibTrans" cxnId="{FEE598F8-9286-4400-96EC-A2AAC8614F77}">
      <dgm:prSet/>
      <dgm:spPr/>
      <dgm:t>
        <a:bodyPr/>
        <a:lstStyle/>
        <a:p>
          <a:endParaRPr lang="en-GB"/>
        </a:p>
      </dgm:t>
    </dgm:pt>
    <dgm:pt modelId="{217F786D-0EA4-4009-80D8-893CF472207E}">
      <dgm:prSet phldrT="[Text]"/>
      <dgm:spPr/>
      <dgm:t>
        <a:bodyPr/>
        <a:lstStyle/>
        <a:p>
          <a:r>
            <a:rPr lang="en-GB" b="1" dirty="0" smtClean="0"/>
            <a:t>Chemical &amp; Environmental</a:t>
          </a:r>
          <a:endParaRPr lang="en-GB" b="1" dirty="0"/>
        </a:p>
      </dgm:t>
    </dgm:pt>
    <dgm:pt modelId="{00AA2D73-46F3-46FC-87BA-9B11E947EF86}" type="parTrans" cxnId="{EF13907E-8056-4C7E-A663-F5105F91D7CA}">
      <dgm:prSet/>
      <dgm:spPr/>
      <dgm:t>
        <a:bodyPr/>
        <a:lstStyle/>
        <a:p>
          <a:endParaRPr lang="en-GB"/>
        </a:p>
      </dgm:t>
    </dgm:pt>
    <dgm:pt modelId="{8EF7DB99-E3F2-4D06-8C61-591DE9DD81A2}" type="sibTrans" cxnId="{EF13907E-8056-4C7E-A663-F5105F91D7CA}">
      <dgm:prSet/>
      <dgm:spPr/>
      <dgm:t>
        <a:bodyPr/>
        <a:lstStyle/>
        <a:p>
          <a:endParaRPr lang="en-GB"/>
        </a:p>
      </dgm:t>
    </dgm:pt>
    <dgm:pt modelId="{BF55E150-9D4C-4137-8991-43CCE9630860}">
      <dgm:prSet phldrT="[Text]"/>
      <dgm:spPr/>
      <dgm:t>
        <a:bodyPr/>
        <a:lstStyle/>
        <a:p>
          <a:r>
            <a:rPr lang="en-GB" dirty="0" smtClean="0"/>
            <a:t>Civil</a:t>
          </a:r>
          <a:endParaRPr lang="en-GB" dirty="0"/>
        </a:p>
      </dgm:t>
    </dgm:pt>
    <dgm:pt modelId="{35D20FAF-71CB-465A-B4ED-A89B190AF299}" type="parTrans" cxnId="{D5106A2C-1B64-4109-884C-D02D770F4C1B}">
      <dgm:prSet/>
      <dgm:spPr/>
      <dgm:t>
        <a:bodyPr/>
        <a:lstStyle/>
        <a:p>
          <a:endParaRPr lang="en-GB"/>
        </a:p>
      </dgm:t>
    </dgm:pt>
    <dgm:pt modelId="{8A686F06-7090-499B-A0E2-631E4E860535}" type="sibTrans" cxnId="{D5106A2C-1B64-4109-884C-D02D770F4C1B}">
      <dgm:prSet/>
      <dgm:spPr/>
      <dgm:t>
        <a:bodyPr/>
        <a:lstStyle/>
        <a:p>
          <a:endParaRPr lang="en-GB"/>
        </a:p>
      </dgm:t>
    </dgm:pt>
    <dgm:pt modelId="{E7FE029F-5B90-486F-B4F7-D79E3E5A24F4}">
      <dgm:prSet phldrT="[Text]"/>
      <dgm:spPr/>
      <dgm:t>
        <a:bodyPr/>
        <a:lstStyle/>
        <a:p>
          <a:r>
            <a:rPr lang="en-GB" smtClean="0"/>
            <a:t>Medical</a:t>
          </a:r>
          <a:endParaRPr lang="en-GB" dirty="0"/>
        </a:p>
      </dgm:t>
    </dgm:pt>
    <dgm:pt modelId="{73B98B1C-A5CC-4489-A083-75B5C7DE9E30}" type="parTrans" cxnId="{F674F81B-0A39-4869-BA2D-643F4E3E1F6A}">
      <dgm:prSet/>
      <dgm:spPr/>
      <dgm:t>
        <a:bodyPr/>
        <a:lstStyle/>
        <a:p>
          <a:endParaRPr lang="en-GB"/>
        </a:p>
      </dgm:t>
    </dgm:pt>
    <dgm:pt modelId="{0A78261B-2FD4-4D2D-AFE5-083C264C65B2}" type="sibTrans" cxnId="{F674F81B-0A39-4869-BA2D-643F4E3E1F6A}">
      <dgm:prSet/>
      <dgm:spPr/>
      <dgm:t>
        <a:bodyPr/>
        <a:lstStyle/>
        <a:p>
          <a:endParaRPr lang="en-GB"/>
        </a:p>
      </dgm:t>
    </dgm:pt>
    <dgm:pt modelId="{682382D5-4003-4FC0-ABCF-553DCCD1BEBD}">
      <dgm:prSet phldrT="[Text]"/>
      <dgm:spPr/>
      <dgm:t>
        <a:bodyPr/>
        <a:lstStyle/>
        <a:p>
          <a:r>
            <a:rPr lang="en-GB" dirty="0" smtClean="0"/>
            <a:t>Post Graduate</a:t>
          </a:r>
          <a:endParaRPr lang="en-GB" dirty="0"/>
        </a:p>
      </dgm:t>
    </dgm:pt>
    <dgm:pt modelId="{BB280563-919B-4204-B2ED-B7CE352DF63F}" type="parTrans" cxnId="{41EDC3DA-2B36-4693-BAF6-6F639679C598}">
      <dgm:prSet/>
      <dgm:spPr/>
      <dgm:t>
        <a:bodyPr/>
        <a:lstStyle/>
        <a:p>
          <a:endParaRPr lang="en-GB"/>
        </a:p>
      </dgm:t>
    </dgm:pt>
    <dgm:pt modelId="{1ED444F3-B487-4FB6-91FC-A4440F058262}" type="sibTrans" cxnId="{41EDC3DA-2B36-4693-BAF6-6F639679C598}">
      <dgm:prSet/>
      <dgm:spPr/>
      <dgm:t>
        <a:bodyPr/>
        <a:lstStyle/>
        <a:p>
          <a:endParaRPr lang="en-GB"/>
        </a:p>
      </dgm:t>
    </dgm:pt>
    <dgm:pt modelId="{FCB881B4-BAAA-43A8-AAE2-44DAAD8EC646}">
      <dgm:prSet phldrT="[Text]"/>
      <dgm:spPr/>
      <dgm:t>
        <a:bodyPr/>
        <a:lstStyle/>
        <a:p>
          <a:r>
            <a:rPr lang="en-GB" b="1" dirty="0" smtClean="0"/>
            <a:t>MAKE Society</a:t>
          </a:r>
          <a:endParaRPr lang="en-GB" b="1" dirty="0"/>
        </a:p>
      </dgm:t>
    </dgm:pt>
    <dgm:pt modelId="{845D7A13-CC4E-4C64-95AE-493FBFCA2479}" type="parTrans" cxnId="{89AE3AEB-E59B-442E-A216-FC0AE705817B}">
      <dgm:prSet/>
      <dgm:spPr/>
      <dgm:t>
        <a:bodyPr/>
        <a:lstStyle/>
        <a:p>
          <a:endParaRPr lang="en-GB"/>
        </a:p>
      </dgm:t>
    </dgm:pt>
    <dgm:pt modelId="{5F218538-5A58-49B7-B807-CEBFD538FAFF}" type="sibTrans" cxnId="{89AE3AEB-E59B-442E-A216-FC0AE705817B}">
      <dgm:prSet/>
      <dgm:spPr/>
      <dgm:t>
        <a:bodyPr/>
        <a:lstStyle/>
        <a:p>
          <a:endParaRPr lang="en-GB"/>
        </a:p>
      </dgm:t>
    </dgm:pt>
    <dgm:pt modelId="{C5D4A328-108C-47CF-9E68-3FE577F87CE1}">
      <dgm:prSet phldrT="[Text]"/>
      <dgm:spPr/>
      <dgm:t>
        <a:bodyPr/>
        <a:lstStyle/>
        <a:p>
          <a:r>
            <a:rPr lang="en-GB" b="1" dirty="0" smtClean="0"/>
            <a:t>Formula Student</a:t>
          </a:r>
          <a:endParaRPr lang="en-GB" b="1" dirty="0"/>
        </a:p>
      </dgm:t>
    </dgm:pt>
    <dgm:pt modelId="{489E48D2-D404-4731-A59B-AA147AC9D056}" type="parTrans" cxnId="{610BEC1B-CE43-410F-9016-B1DF373305CC}">
      <dgm:prSet/>
      <dgm:spPr/>
      <dgm:t>
        <a:bodyPr/>
        <a:lstStyle/>
        <a:p>
          <a:endParaRPr lang="en-GB"/>
        </a:p>
      </dgm:t>
    </dgm:pt>
    <dgm:pt modelId="{8A51DADA-618B-4E5F-BF8F-4472AD54B71C}" type="sibTrans" cxnId="{610BEC1B-CE43-410F-9016-B1DF373305CC}">
      <dgm:prSet/>
      <dgm:spPr/>
      <dgm:t>
        <a:bodyPr/>
        <a:lstStyle/>
        <a:p>
          <a:endParaRPr lang="en-GB"/>
        </a:p>
      </dgm:t>
    </dgm:pt>
    <dgm:pt modelId="{EC7F1C54-29EC-4FC5-B00C-A4E2E4B9895D}">
      <dgm:prSet phldrT="[Text]"/>
      <dgm:spPr/>
      <dgm:t>
        <a:bodyPr/>
        <a:lstStyle/>
        <a:p>
          <a:r>
            <a:rPr lang="en-GB" b="1" dirty="0" smtClean="0"/>
            <a:t>Engineering without Boarders</a:t>
          </a:r>
          <a:endParaRPr lang="en-GB" b="1" dirty="0"/>
        </a:p>
      </dgm:t>
    </dgm:pt>
    <dgm:pt modelId="{203C276B-7734-469C-9842-609BA9DBD0DE}" type="parTrans" cxnId="{C2266275-C2BA-4F33-844D-C82093B32D9F}">
      <dgm:prSet/>
      <dgm:spPr/>
      <dgm:t>
        <a:bodyPr/>
        <a:lstStyle/>
        <a:p>
          <a:endParaRPr lang="en-GB"/>
        </a:p>
      </dgm:t>
    </dgm:pt>
    <dgm:pt modelId="{50F9EEFD-BE10-4A86-8970-D9E9C1AC3725}" type="sibTrans" cxnId="{C2266275-C2BA-4F33-844D-C82093B32D9F}">
      <dgm:prSet/>
      <dgm:spPr/>
      <dgm:t>
        <a:bodyPr/>
        <a:lstStyle/>
        <a:p>
          <a:endParaRPr lang="en-GB"/>
        </a:p>
      </dgm:t>
    </dgm:pt>
    <dgm:pt modelId="{82877366-B6F7-4F5D-B1E9-94502535C967}">
      <dgm:prSet phldrT="[Text]" custT="1"/>
      <dgm:spPr/>
      <dgm:t>
        <a:bodyPr/>
        <a:lstStyle/>
        <a:p>
          <a:r>
            <a:rPr lang="en-GB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 &amp; Sports Science Society</a:t>
          </a:r>
          <a:endParaRPr lang="en-GB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008F9-68EC-455D-8DED-88C2A162D4A4}" type="parTrans" cxnId="{73101633-51F1-4EC4-AF2A-9CE4CAFCC01C}">
      <dgm:prSet/>
      <dgm:spPr/>
      <dgm:t>
        <a:bodyPr/>
        <a:lstStyle/>
        <a:p>
          <a:endParaRPr lang="en-GB"/>
        </a:p>
      </dgm:t>
    </dgm:pt>
    <dgm:pt modelId="{A9FA4DEC-753A-49C7-9D38-AA75D7DEA716}" type="sibTrans" cxnId="{73101633-51F1-4EC4-AF2A-9CE4CAFCC01C}">
      <dgm:prSet/>
      <dgm:spPr/>
      <dgm:t>
        <a:bodyPr/>
        <a:lstStyle/>
        <a:p>
          <a:endParaRPr lang="en-GB"/>
        </a:p>
      </dgm:t>
    </dgm:pt>
    <dgm:pt modelId="{46E2775B-FDF6-413C-A1AE-C5B1A6FDC710}" type="pres">
      <dgm:prSet presAssocID="{3D593F7C-64DF-418A-B118-B260497473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7A27D0B-5217-47FF-A36E-6E1CB31D028A}" type="pres">
      <dgm:prSet presAssocID="{C5D4A328-108C-47CF-9E68-3FE577F87CE1}" presName="hierRoot1" presStyleCnt="0"/>
      <dgm:spPr/>
    </dgm:pt>
    <dgm:pt modelId="{DE6AEDCD-1147-46E5-9EFA-C8AE9B878718}" type="pres">
      <dgm:prSet presAssocID="{C5D4A328-108C-47CF-9E68-3FE577F87CE1}" presName="composite" presStyleCnt="0"/>
      <dgm:spPr/>
    </dgm:pt>
    <dgm:pt modelId="{43255280-759F-48FF-84E8-21031A8F805B}" type="pres">
      <dgm:prSet presAssocID="{C5D4A328-108C-47CF-9E68-3FE577F87CE1}" presName="background" presStyleLbl="node0" presStyleIdx="0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FE404D00-17E4-4481-9601-24BE041DAD43}" type="pres">
      <dgm:prSet presAssocID="{C5D4A328-108C-47CF-9E68-3FE577F87CE1}" presName="text" presStyleLbl="fgAcc0" presStyleIdx="0" presStyleCnt="5" custScaleY="80140" custLinFactX="-8384" custLinFactY="100000" custLinFactNeighborX="-100000" custLinFactNeighborY="168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3AFB5B-B8DC-4258-8F8C-195004F20874}" type="pres">
      <dgm:prSet presAssocID="{C5D4A328-108C-47CF-9E68-3FE577F87CE1}" presName="hierChild2" presStyleCnt="0"/>
      <dgm:spPr/>
    </dgm:pt>
    <dgm:pt modelId="{AB8E7C36-911F-41CF-82EC-ADD1A804F111}" type="pres">
      <dgm:prSet presAssocID="{EC7F1C54-29EC-4FC5-B00C-A4E2E4B9895D}" presName="hierRoot1" presStyleCnt="0"/>
      <dgm:spPr/>
    </dgm:pt>
    <dgm:pt modelId="{15BB41E0-24B8-45F2-AF82-6B7D11300D66}" type="pres">
      <dgm:prSet presAssocID="{EC7F1C54-29EC-4FC5-B00C-A4E2E4B9895D}" presName="composite" presStyleCnt="0"/>
      <dgm:spPr/>
    </dgm:pt>
    <dgm:pt modelId="{422A6B8B-FE2D-43E4-A6CE-6FC96170B8EC}" type="pres">
      <dgm:prSet presAssocID="{EC7F1C54-29EC-4FC5-B00C-A4E2E4B9895D}" presName="background" presStyleLbl="node0" presStyleIdx="1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0B084113-A9B2-4CF5-BCB0-5B24DB0DE61C}" type="pres">
      <dgm:prSet presAssocID="{EC7F1C54-29EC-4FC5-B00C-A4E2E4B9895D}" presName="text" presStyleLbl="fgAcc0" presStyleIdx="1" presStyleCnt="5" custScaleY="80140" custLinFactY="100000" custLinFactNeighborX="8846" custLinFactNeighborY="1686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D3C140-0FD6-4B06-8102-183C9A8AA6C7}" type="pres">
      <dgm:prSet presAssocID="{EC7F1C54-29EC-4FC5-B00C-A4E2E4B9895D}" presName="hierChild2" presStyleCnt="0"/>
      <dgm:spPr/>
    </dgm:pt>
    <dgm:pt modelId="{0ECA6088-876A-437B-AD83-345965CE62A0}" type="pres">
      <dgm:prSet presAssocID="{82877366-B6F7-4F5D-B1E9-94502535C967}" presName="hierRoot1" presStyleCnt="0"/>
      <dgm:spPr/>
    </dgm:pt>
    <dgm:pt modelId="{60501755-C41E-417E-8371-4F60EB8BD0E6}" type="pres">
      <dgm:prSet presAssocID="{82877366-B6F7-4F5D-B1E9-94502535C967}" presName="composite" presStyleCnt="0"/>
      <dgm:spPr/>
    </dgm:pt>
    <dgm:pt modelId="{A57C7F57-4FA2-46BD-A9BA-E223A047B689}" type="pres">
      <dgm:prSet presAssocID="{82877366-B6F7-4F5D-B1E9-94502535C967}" presName="background" presStyleLbl="node0" presStyleIdx="2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2F856226-BA22-4BA9-840F-5408A604351E}" type="pres">
      <dgm:prSet presAssocID="{82877366-B6F7-4F5D-B1E9-94502535C967}" presName="text" presStyleLbl="fgAcc0" presStyleIdx="2" presStyleCnt="5" custScaleX="121770" custScaleY="10428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D43EBD-2F9F-4EDE-A869-6E0FDEE6CE4B}" type="pres">
      <dgm:prSet presAssocID="{82877366-B6F7-4F5D-B1E9-94502535C967}" presName="hierChild2" presStyleCnt="0"/>
      <dgm:spPr/>
    </dgm:pt>
    <dgm:pt modelId="{38847A49-7058-4789-A521-1E84F8C396C5}" type="pres">
      <dgm:prSet presAssocID="{4E465195-410D-49DC-81BF-B2755D506AE4}" presName="Name10" presStyleLbl="parChTrans1D2" presStyleIdx="0" presStyleCnt="8"/>
      <dgm:spPr/>
      <dgm:t>
        <a:bodyPr/>
        <a:lstStyle/>
        <a:p>
          <a:endParaRPr lang="en-GB"/>
        </a:p>
      </dgm:t>
    </dgm:pt>
    <dgm:pt modelId="{FD1CD067-C4BC-41C8-A182-A98B01D0F1E4}" type="pres">
      <dgm:prSet presAssocID="{DC440FDE-F1D5-48F7-A9C6-C82C9E8EFDB3}" presName="hierRoot2" presStyleCnt="0"/>
      <dgm:spPr/>
    </dgm:pt>
    <dgm:pt modelId="{40D30161-DD0F-4CD2-9ACB-570F89DBB184}" type="pres">
      <dgm:prSet presAssocID="{DC440FDE-F1D5-48F7-A9C6-C82C9E8EFDB3}" presName="composite2" presStyleCnt="0"/>
      <dgm:spPr/>
    </dgm:pt>
    <dgm:pt modelId="{A321E84F-8525-4903-A5DE-9BA56BA096F4}" type="pres">
      <dgm:prSet presAssocID="{DC440FDE-F1D5-48F7-A9C6-C82C9E8EFDB3}" presName="background2" presStyleLbl="node2" presStyleIdx="0" presStyleCnt="8"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B27C8710-5852-4451-9859-C1790F9B3A75}" type="pres">
      <dgm:prSet presAssocID="{DC440FDE-F1D5-48F7-A9C6-C82C9E8EFDB3}" presName="text2" presStyleLbl="fgAcc2" presStyleIdx="0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307602E-F9B2-49F0-BC1C-D9D6BEB4A736}" type="pres">
      <dgm:prSet presAssocID="{DC440FDE-F1D5-48F7-A9C6-C82C9E8EFDB3}" presName="hierChild3" presStyleCnt="0"/>
      <dgm:spPr/>
    </dgm:pt>
    <dgm:pt modelId="{9318BA70-F237-4020-9A22-CC3841053F5C}" type="pres">
      <dgm:prSet presAssocID="{00AA2D73-46F3-46FC-87BA-9B11E947EF86}" presName="Name10" presStyleLbl="parChTrans1D2" presStyleIdx="1" presStyleCnt="8"/>
      <dgm:spPr/>
      <dgm:t>
        <a:bodyPr/>
        <a:lstStyle/>
        <a:p>
          <a:endParaRPr lang="en-GB"/>
        </a:p>
      </dgm:t>
    </dgm:pt>
    <dgm:pt modelId="{BF8E9CA6-5F7E-472F-8576-49D52B2F8748}" type="pres">
      <dgm:prSet presAssocID="{217F786D-0EA4-4009-80D8-893CF472207E}" presName="hierRoot2" presStyleCnt="0"/>
      <dgm:spPr/>
    </dgm:pt>
    <dgm:pt modelId="{EECCAE0F-BF0A-438E-B606-B2198FEA0913}" type="pres">
      <dgm:prSet presAssocID="{217F786D-0EA4-4009-80D8-893CF472207E}" presName="composite2" presStyleCnt="0"/>
      <dgm:spPr/>
    </dgm:pt>
    <dgm:pt modelId="{4B485F03-E70B-4A29-9DB0-848A7F6A72EF}" type="pres">
      <dgm:prSet presAssocID="{217F786D-0EA4-4009-80D8-893CF472207E}" presName="background2" presStyleLbl="node2" presStyleIdx="1" presStyleCnt="8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3297BBFF-4704-49C2-A3B2-A036B9DE7EC9}" type="pres">
      <dgm:prSet presAssocID="{217F786D-0EA4-4009-80D8-893CF472207E}" presName="text2" presStyleLbl="fgAcc2" presStyleIdx="1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95694C-1F38-49E6-B312-F72AE00F53A3}" type="pres">
      <dgm:prSet presAssocID="{217F786D-0EA4-4009-80D8-893CF472207E}" presName="hierChild3" presStyleCnt="0"/>
      <dgm:spPr/>
    </dgm:pt>
    <dgm:pt modelId="{43047DD5-E13C-4C58-B3FE-3C85B5B0F96B}" type="pres">
      <dgm:prSet presAssocID="{35D20FAF-71CB-465A-B4ED-A89B190AF299}" presName="Name10" presStyleLbl="parChTrans1D2" presStyleIdx="2" presStyleCnt="8"/>
      <dgm:spPr/>
      <dgm:t>
        <a:bodyPr/>
        <a:lstStyle/>
        <a:p>
          <a:endParaRPr lang="en-GB"/>
        </a:p>
      </dgm:t>
    </dgm:pt>
    <dgm:pt modelId="{40E29691-9FA2-4FC1-8F27-F8336D12B5EF}" type="pres">
      <dgm:prSet presAssocID="{BF55E150-9D4C-4137-8991-43CCE9630860}" presName="hierRoot2" presStyleCnt="0"/>
      <dgm:spPr/>
    </dgm:pt>
    <dgm:pt modelId="{7CDC35EF-6577-47CD-8D29-235693A31B00}" type="pres">
      <dgm:prSet presAssocID="{BF55E150-9D4C-4137-8991-43CCE9630860}" presName="composite2" presStyleCnt="0"/>
      <dgm:spPr/>
    </dgm:pt>
    <dgm:pt modelId="{0A5E54FF-87E7-41B9-8B2E-952EAE4B8B84}" type="pres">
      <dgm:prSet presAssocID="{BF55E150-9D4C-4137-8991-43CCE9630860}" presName="background2" presStyleLbl="node2" presStyleIdx="2" presStyleCnt="8"/>
      <dgm:spPr/>
    </dgm:pt>
    <dgm:pt modelId="{C6BFABDC-1499-46B9-A805-A29FA503282C}" type="pres">
      <dgm:prSet presAssocID="{BF55E150-9D4C-4137-8991-43CCE9630860}" presName="text2" presStyleLbl="fgAcc2" presStyleIdx="2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FD5B072-C983-4B33-94A7-D974FA4802EF}" type="pres">
      <dgm:prSet presAssocID="{BF55E150-9D4C-4137-8991-43CCE9630860}" presName="hierChild3" presStyleCnt="0"/>
      <dgm:spPr/>
    </dgm:pt>
    <dgm:pt modelId="{EBA5C73D-C9AB-45A9-9EF2-5927A03A1A63}" type="pres">
      <dgm:prSet presAssocID="{0F2945EA-9F5F-4DE5-9847-87FDDEF49672}" presName="Name10" presStyleLbl="parChTrans1D2" presStyleIdx="3" presStyleCnt="8"/>
      <dgm:spPr/>
      <dgm:t>
        <a:bodyPr/>
        <a:lstStyle/>
        <a:p>
          <a:endParaRPr lang="en-GB"/>
        </a:p>
      </dgm:t>
    </dgm:pt>
    <dgm:pt modelId="{71A7CBE8-C22F-4D8A-A89E-A2F46D09BA34}" type="pres">
      <dgm:prSet presAssocID="{F13F5C2B-6EC4-4E42-A028-E8061A226FEC}" presName="hierRoot2" presStyleCnt="0"/>
      <dgm:spPr/>
    </dgm:pt>
    <dgm:pt modelId="{0EF005DA-5846-44D8-8E13-58C6F3A39D72}" type="pres">
      <dgm:prSet presAssocID="{F13F5C2B-6EC4-4E42-A028-E8061A226FEC}" presName="composite2" presStyleCnt="0"/>
      <dgm:spPr/>
    </dgm:pt>
    <dgm:pt modelId="{2BFD8658-7E66-4420-8F9F-73E2E947B6F4}" type="pres">
      <dgm:prSet presAssocID="{F13F5C2B-6EC4-4E42-A028-E8061A226FEC}" presName="background2" presStyleLbl="node2" presStyleIdx="3" presStyleCnt="8"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173F7D2A-40F2-447A-91B9-EAF2675679C2}" type="pres">
      <dgm:prSet presAssocID="{F13F5C2B-6EC4-4E42-A028-E8061A226FEC}" presName="text2" presStyleLbl="fgAcc2" presStyleIdx="3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CFAF6A-B79F-4481-9798-76A345F46ADD}" type="pres">
      <dgm:prSet presAssocID="{F13F5C2B-6EC4-4E42-A028-E8061A226FEC}" presName="hierChild3" presStyleCnt="0"/>
      <dgm:spPr/>
    </dgm:pt>
    <dgm:pt modelId="{6CE20FB1-BAAE-492E-84DB-527FDF490F6A}" type="pres">
      <dgm:prSet presAssocID="{D3EFF748-9B6A-42EE-8414-B839769CB4E2}" presName="Name10" presStyleLbl="parChTrans1D2" presStyleIdx="4" presStyleCnt="8"/>
      <dgm:spPr/>
      <dgm:t>
        <a:bodyPr/>
        <a:lstStyle/>
        <a:p>
          <a:endParaRPr lang="en-GB"/>
        </a:p>
      </dgm:t>
    </dgm:pt>
    <dgm:pt modelId="{05AB123B-57BE-445C-A071-C6818B9C5338}" type="pres">
      <dgm:prSet presAssocID="{CF301E6D-0AFB-4E67-A817-6A337A1BB695}" presName="hierRoot2" presStyleCnt="0"/>
      <dgm:spPr/>
    </dgm:pt>
    <dgm:pt modelId="{D34AE624-4654-4DA2-B752-9699E6B8FF27}" type="pres">
      <dgm:prSet presAssocID="{CF301E6D-0AFB-4E67-A817-6A337A1BB695}" presName="composite2" presStyleCnt="0"/>
      <dgm:spPr/>
    </dgm:pt>
    <dgm:pt modelId="{4FCF80CE-1EC1-46EE-9A6A-80B5928511C6}" type="pres">
      <dgm:prSet presAssocID="{CF301E6D-0AFB-4E67-A817-6A337A1BB695}" presName="background2" presStyleLbl="node2" presStyleIdx="4" presStyleCnt="8"/>
      <dgm:spPr/>
    </dgm:pt>
    <dgm:pt modelId="{D6B1D769-858F-45DE-B8FC-E1AB2ED9F288}" type="pres">
      <dgm:prSet presAssocID="{CF301E6D-0AFB-4E67-A817-6A337A1BB695}" presName="text2" presStyleLbl="fgAcc2" presStyleIdx="4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5D0D18-6873-4721-8B3F-D07163139005}" type="pres">
      <dgm:prSet presAssocID="{CF301E6D-0AFB-4E67-A817-6A337A1BB695}" presName="hierChild3" presStyleCnt="0"/>
      <dgm:spPr/>
    </dgm:pt>
    <dgm:pt modelId="{02F7E68A-BB45-4C98-8B83-96A1E6E11184}" type="pres">
      <dgm:prSet presAssocID="{2142C560-01FE-4AFD-A64C-D0DBD38282BC}" presName="Name10" presStyleLbl="parChTrans1D2" presStyleIdx="5" presStyleCnt="8"/>
      <dgm:spPr/>
      <dgm:t>
        <a:bodyPr/>
        <a:lstStyle/>
        <a:p>
          <a:endParaRPr lang="en-GB"/>
        </a:p>
      </dgm:t>
    </dgm:pt>
    <dgm:pt modelId="{274DF66C-146B-4F20-A7F0-B5AC919069D3}" type="pres">
      <dgm:prSet presAssocID="{E699DC7E-397D-45DD-A563-418F9D13B066}" presName="hierRoot2" presStyleCnt="0"/>
      <dgm:spPr/>
    </dgm:pt>
    <dgm:pt modelId="{3CE88C2D-48A2-4954-8474-F51AC2F3A9D3}" type="pres">
      <dgm:prSet presAssocID="{E699DC7E-397D-45DD-A563-418F9D13B066}" presName="composite2" presStyleCnt="0"/>
      <dgm:spPr/>
    </dgm:pt>
    <dgm:pt modelId="{F9E7B4B4-C3F2-4327-8D91-A11B7E0C0C39}" type="pres">
      <dgm:prSet presAssocID="{E699DC7E-397D-45DD-A563-418F9D13B066}" presName="background2" presStyleLbl="node2" presStyleIdx="5" presStyleCnt="8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5E4EBCA-4DD5-4A6B-8A06-EE38DF8186DA}" type="pres">
      <dgm:prSet presAssocID="{E699DC7E-397D-45DD-A563-418F9D13B066}" presName="text2" presStyleLbl="fgAcc2" presStyleIdx="5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B32C92-596A-44E2-BD56-28B59CCC9B63}" type="pres">
      <dgm:prSet presAssocID="{E699DC7E-397D-45DD-A563-418F9D13B066}" presName="hierChild3" presStyleCnt="0"/>
      <dgm:spPr/>
    </dgm:pt>
    <dgm:pt modelId="{ED31DB91-C09B-49A8-9C68-971D9ED21F51}" type="pres">
      <dgm:prSet presAssocID="{73B98B1C-A5CC-4489-A083-75B5C7DE9E30}" presName="Name10" presStyleLbl="parChTrans1D2" presStyleIdx="6" presStyleCnt="8"/>
      <dgm:spPr/>
      <dgm:t>
        <a:bodyPr/>
        <a:lstStyle/>
        <a:p>
          <a:endParaRPr lang="en-GB"/>
        </a:p>
      </dgm:t>
    </dgm:pt>
    <dgm:pt modelId="{3FFEEC85-C209-42BC-BD7E-44AFF3055737}" type="pres">
      <dgm:prSet presAssocID="{E7FE029F-5B90-486F-B4F7-D79E3E5A24F4}" presName="hierRoot2" presStyleCnt="0"/>
      <dgm:spPr/>
    </dgm:pt>
    <dgm:pt modelId="{077CD487-C700-420D-B451-87F3B509C83F}" type="pres">
      <dgm:prSet presAssocID="{E7FE029F-5B90-486F-B4F7-D79E3E5A24F4}" presName="composite2" presStyleCnt="0"/>
      <dgm:spPr/>
    </dgm:pt>
    <dgm:pt modelId="{EE5E3B71-B510-46C7-872F-302BF0B3677F}" type="pres">
      <dgm:prSet presAssocID="{E7FE029F-5B90-486F-B4F7-D79E3E5A24F4}" presName="background2" presStyleLbl="node2" presStyleIdx="6" presStyleCnt="8"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CAC4386A-9E47-41AA-BA48-E359937F73D3}" type="pres">
      <dgm:prSet presAssocID="{E7FE029F-5B90-486F-B4F7-D79E3E5A24F4}" presName="text2" presStyleLbl="fgAcc2" presStyleIdx="6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CA8278-5F48-43A2-B601-19CDC39D1259}" type="pres">
      <dgm:prSet presAssocID="{E7FE029F-5B90-486F-B4F7-D79E3E5A24F4}" presName="hierChild3" presStyleCnt="0"/>
      <dgm:spPr/>
    </dgm:pt>
    <dgm:pt modelId="{1F1DB528-B45B-4E58-B83F-1B5688997B05}" type="pres">
      <dgm:prSet presAssocID="{C6017B13-582C-42F6-9A2D-C614A3A99C03}" presName="Name10" presStyleLbl="parChTrans1D2" presStyleIdx="7" presStyleCnt="8"/>
      <dgm:spPr/>
      <dgm:t>
        <a:bodyPr/>
        <a:lstStyle/>
        <a:p>
          <a:endParaRPr lang="en-GB"/>
        </a:p>
      </dgm:t>
    </dgm:pt>
    <dgm:pt modelId="{95B90E45-BBE7-4284-ACFC-5C124E218B4F}" type="pres">
      <dgm:prSet presAssocID="{ACA8337F-8BA4-4780-B6F1-E4DFB36A8A79}" presName="hierRoot2" presStyleCnt="0"/>
      <dgm:spPr/>
    </dgm:pt>
    <dgm:pt modelId="{A647987D-F2DC-493D-A812-99D840370ECD}" type="pres">
      <dgm:prSet presAssocID="{ACA8337F-8BA4-4780-B6F1-E4DFB36A8A79}" presName="composite2" presStyleCnt="0"/>
      <dgm:spPr/>
    </dgm:pt>
    <dgm:pt modelId="{644F5D7C-0422-44D0-8D54-8EA12378F206}" type="pres">
      <dgm:prSet presAssocID="{ACA8337F-8BA4-4780-B6F1-E4DFB36A8A79}" presName="background2" presStyleLbl="node2" presStyleIdx="7" presStyleCnt="8"/>
      <dgm:spPr/>
    </dgm:pt>
    <dgm:pt modelId="{D750052F-9942-4CEA-8866-A8BA7FEBC14F}" type="pres">
      <dgm:prSet presAssocID="{ACA8337F-8BA4-4780-B6F1-E4DFB36A8A79}" presName="text2" presStyleLbl="fgAcc2" presStyleIdx="7" presStyleCnt="8" custScaleY="801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4028CBA-D4B1-4F6F-A76F-EE8CE56B3600}" type="pres">
      <dgm:prSet presAssocID="{ACA8337F-8BA4-4780-B6F1-E4DFB36A8A79}" presName="hierChild3" presStyleCnt="0"/>
      <dgm:spPr/>
    </dgm:pt>
    <dgm:pt modelId="{D3521423-5634-47C8-8BEE-9284353CFA0C}" type="pres">
      <dgm:prSet presAssocID="{682382D5-4003-4FC0-ABCF-553DCCD1BEBD}" presName="hierRoot1" presStyleCnt="0"/>
      <dgm:spPr/>
    </dgm:pt>
    <dgm:pt modelId="{60274F06-4292-47D7-BA31-727CDF07A5EF}" type="pres">
      <dgm:prSet presAssocID="{682382D5-4003-4FC0-ABCF-553DCCD1BEBD}" presName="composite" presStyleCnt="0"/>
      <dgm:spPr/>
    </dgm:pt>
    <dgm:pt modelId="{30A8D471-57E8-4E5F-9CBC-58A19457F796}" type="pres">
      <dgm:prSet presAssocID="{682382D5-4003-4FC0-ABCF-553DCCD1BEBD}" presName="background" presStyleLbl="node0" presStyleIdx="3" presStyleCnt="5"/>
      <dgm:spPr/>
    </dgm:pt>
    <dgm:pt modelId="{5007CA07-6F97-48BD-B9E6-8AB9D6635674}" type="pres">
      <dgm:prSet presAssocID="{682382D5-4003-4FC0-ABCF-553DCCD1BEBD}" presName="text" presStyleLbl="fgAcc0" presStyleIdx="3" presStyleCnt="5" custScaleY="80140" custLinFactY="100000" custLinFactNeighborX="-9935" custLinFactNeighborY="1686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558372F-119B-4918-A3D6-A2FABF449BB9}" type="pres">
      <dgm:prSet presAssocID="{682382D5-4003-4FC0-ABCF-553DCCD1BEBD}" presName="hierChild2" presStyleCnt="0"/>
      <dgm:spPr/>
    </dgm:pt>
    <dgm:pt modelId="{73D947F0-42E8-429A-A065-7A76345CFA14}" type="pres">
      <dgm:prSet presAssocID="{FCB881B4-BAAA-43A8-AAE2-44DAAD8EC646}" presName="hierRoot1" presStyleCnt="0"/>
      <dgm:spPr/>
    </dgm:pt>
    <dgm:pt modelId="{7C962CF6-6972-4EEF-AD1E-014E5872B459}" type="pres">
      <dgm:prSet presAssocID="{FCB881B4-BAAA-43A8-AAE2-44DAAD8EC646}" presName="composite" presStyleCnt="0"/>
      <dgm:spPr/>
    </dgm:pt>
    <dgm:pt modelId="{25E94A36-E9A6-4A67-8457-306673385B09}" type="pres">
      <dgm:prSet presAssocID="{FCB881B4-BAAA-43A8-AAE2-44DAAD8EC646}" presName="background" presStyleLbl="node0" presStyleIdx="4" presStyleCnt="5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DA37F02B-FD99-4D78-84A3-6B24A7189E1D}" type="pres">
      <dgm:prSet presAssocID="{FCB881B4-BAAA-43A8-AAE2-44DAAD8EC646}" presName="text" presStyleLbl="fgAcc0" presStyleIdx="4" presStyleCnt="5" custScaleY="80140" custLinFactX="11514" custLinFactY="100000" custLinFactNeighborX="100000" custLinFactNeighborY="168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589243D-6192-4D17-B525-193AFACD0E63}" type="pres">
      <dgm:prSet presAssocID="{FCB881B4-BAAA-43A8-AAE2-44DAAD8EC646}" presName="hierChild2" presStyleCnt="0"/>
      <dgm:spPr/>
    </dgm:pt>
  </dgm:ptLst>
  <dgm:cxnLst>
    <dgm:cxn modelId="{1EFDDE5C-AA53-4733-B446-E10142B44970}" srcId="{82877366-B6F7-4F5D-B1E9-94502535C967}" destId="{F13F5C2B-6EC4-4E42-A028-E8061A226FEC}" srcOrd="3" destOrd="0" parTransId="{0F2945EA-9F5F-4DE5-9847-87FDDEF49672}" sibTransId="{8F4CC856-3AEA-4B40-8F6A-D62A463FB478}"/>
    <dgm:cxn modelId="{03C5383E-DA1B-493B-BB5E-78BC85694C81}" type="presOf" srcId="{4E465195-410D-49DC-81BF-B2755D506AE4}" destId="{38847A49-7058-4789-A521-1E84F8C396C5}" srcOrd="0" destOrd="0" presId="urn:microsoft.com/office/officeart/2005/8/layout/hierarchy1"/>
    <dgm:cxn modelId="{C2266275-C2BA-4F33-844D-C82093B32D9F}" srcId="{3D593F7C-64DF-418A-B118-B26049747341}" destId="{EC7F1C54-29EC-4FC5-B00C-A4E2E4B9895D}" srcOrd="1" destOrd="0" parTransId="{203C276B-7734-469C-9842-609BA9DBD0DE}" sibTransId="{50F9EEFD-BE10-4A86-8970-D9E9C1AC3725}"/>
    <dgm:cxn modelId="{C0726BC7-273C-474E-8917-40F6421FB31F}" type="presOf" srcId="{C6017B13-582C-42F6-9A2D-C614A3A99C03}" destId="{1F1DB528-B45B-4E58-B83F-1B5688997B05}" srcOrd="0" destOrd="0" presId="urn:microsoft.com/office/officeart/2005/8/layout/hierarchy1"/>
    <dgm:cxn modelId="{A4558429-AC18-4DBE-BB3D-86A9980F24C3}" srcId="{82877366-B6F7-4F5D-B1E9-94502535C967}" destId="{CF301E6D-0AFB-4E67-A817-6A337A1BB695}" srcOrd="4" destOrd="0" parTransId="{D3EFF748-9B6A-42EE-8414-B839769CB4E2}" sibTransId="{D40B74C9-3072-46D1-AA04-163155E04771}"/>
    <dgm:cxn modelId="{F674F81B-0A39-4869-BA2D-643F4E3E1F6A}" srcId="{82877366-B6F7-4F5D-B1E9-94502535C967}" destId="{E7FE029F-5B90-486F-B4F7-D79E3E5A24F4}" srcOrd="6" destOrd="0" parTransId="{73B98B1C-A5CC-4489-A083-75B5C7DE9E30}" sibTransId="{0A78261B-2FD4-4D2D-AFE5-083C264C65B2}"/>
    <dgm:cxn modelId="{A5B5F59F-16FE-4578-B808-32D735D237C8}" type="presOf" srcId="{E699DC7E-397D-45DD-A563-418F9D13B066}" destId="{D5E4EBCA-4DD5-4A6B-8A06-EE38DF8186DA}" srcOrd="0" destOrd="0" presId="urn:microsoft.com/office/officeart/2005/8/layout/hierarchy1"/>
    <dgm:cxn modelId="{D24B8281-1BF6-4351-8FE0-BD94D75F4DB0}" type="presOf" srcId="{217F786D-0EA4-4009-80D8-893CF472207E}" destId="{3297BBFF-4704-49C2-A3B2-A036B9DE7EC9}" srcOrd="0" destOrd="0" presId="urn:microsoft.com/office/officeart/2005/8/layout/hierarchy1"/>
    <dgm:cxn modelId="{4B248C1C-3700-4132-96A3-024DDDC46B5E}" type="presOf" srcId="{C5D4A328-108C-47CF-9E68-3FE577F87CE1}" destId="{FE404D00-17E4-4481-9601-24BE041DAD43}" srcOrd="0" destOrd="0" presId="urn:microsoft.com/office/officeart/2005/8/layout/hierarchy1"/>
    <dgm:cxn modelId="{BF13E22B-AD49-4B0A-B993-51AED4151496}" type="presOf" srcId="{0F2945EA-9F5F-4DE5-9847-87FDDEF49672}" destId="{EBA5C73D-C9AB-45A9-9EF2-5927A03A1A63}" srcOrd="0" destOrd="0" presId="urn:microsoft.com/office/officeart/2005/8/layout/hierarchy1"/>
    <dgm:cxn modelId="{610BEC1B-CE43-410F-9016-B1DF373305CC}" srcId="{3D593F7C-64DF-418A-B118-B26049747341}" destId="{C5D4A328-108C-47CF-9E68-3FE577F87CE1}" srcOrd="0" destOrd="0" parTransId="{489E48D2-D404-4731-A59B-AA147AC9D056}" sibTransId="{8A51DADA-618B-4E5F-BF8F-4472AD54B71C}"/>
    <dgm:cxn modelId="{AB9779D5-319B-40CA-862A-0B8E42449AE3}" type="presOf" srcId="{FCB881B4-BAAA-43A8-AAE2-44DAAD8EC646}" destId="{DA37F02B-FD99-4D78-84A3-6B24A7189E1D}" srcOrd="0" destOrd="0" presId="urn:microsoft.com/office/officeart/2005/8/layout/hierarchy1"/>
    <dgm:cxn modelId="{EB206EFE-2E4D-4389-A438-261C90717C9F}" type="presOf" srcId="{3D593F7C-64DF-418A-B118-B26049747341}" destId="{46E2775B-FDF6-413C-A1AE-C5B1A6FDC710}" srcOrd="0" destOrd="0" presId="urn:microsoft.com/office/officeart/2005/8/layout/hierarchy1"/>
    <dgm:cxn modelId="{D5106A2C-1B64-4109-884C-D02D770F4C1B}" srcId="{82877366-B6F7-4F5D-B1E9-94502535C967}" destId="{BF55E150-9D4C-4137-8991-43CCE9630860}" srcOrd="2" destOrd="0" parTransId="{35D20FAF-71CB-465A-B4ED-A89B190AF299}" sibTransId="{8A686F06-7090-499B-A0E2-631E4E860535}"/>
    <dgm:cxn modelId="{B9ED826B-32F3-4388-A444-50D5E09E1710}" srcId="{82877366-B6F7-4F5D-B1E9-94502535C967}" destId="{E699DC7E-397D-45DD-A563-418F9D13B066}" srcOrd="5" destOrd="0" parTransId="{2142C560-01FE-4AFD-A64C-D0DBD38282BC}" sibTransId="{B13AC53E-D151-455B-A9B2-D0999ECCBB2B}"/>
    <dgm:cxn modelId="{41EDC3DA-2B36-4693-BAF6-6F639679C598}" srcId="{3D593F7C-64DF-418A-B118-B26049747341}" destId="{682382D5-4003-4FC0-ABCF-553DCCD1BEBD}" srcOrd="3" destOrd="0" parTransId="{BB280563-919B-4204-B2ED-B7CE352DF63F}" sibTransId="{1ED444F3-B487-4FB6-91FC-A4440F058262}"/>
    <dgm:cxn modelId="{481FAE9F-78E3-40A8-B599-ADDDC05D1850}" type="presOf" srcId="{DC440FDE-F1D5-48F7-A9C6-C82C9E8EFDB3}" destId="{B27C8710-5852-4451-9859-C1790F9B3A75}" srcOrd="0" destOrd="0" presId="urn:microsoft.com/office/officeart/2005/8/layout/hierarchy1"/>
    <dgm:cxn modelId="{EF13907E-8056-4C7E-A663-F5105F91D7CA}" srcId="{82877366-B6F7-4F5D-B1E9-94502535C967}" destId="{217F786D-0EA4-4009-80D8-893CF472207E}" srcOrd="1" destOrd="0" parTransId="{00AA2D73-46F3-46FC-87BA-9B11E947EF86}" sibTransId="{8EF7DB99-E3F2-4D06-8C61-591DE9DD81A2}"/>
    <dgm:cxn modelId="{FEE598F8-9286-4400-96EC-A2AAC8614F77}" srcId="{82877366-B6F7-4F5D-B1E9-94502535C967}" destId="{ACA8337F-8BA4-4780-B6F1-E4DFB36A8A79}" srcOrd="7" destOrd="0" parTransId="{C6017B13-582C-42F6-9A2D-C614A3A99C03}" sibTransId="{7860565F-9414-4FC7-A96F-E2EB7BEB87CF}"/>
    <dgm:cxn modelId="{8F518DF8-E73C-457B-876B-0C88C88ED6AD}" type="presOf" srcId="{EC7F1C54-29EC-4FC5-B00C-A4E2E4B9895D}" destId="{0B084113-A9B2-4CF5-BCB0-5B24DB0DE61C}" srcOrd="0" destOrd="0" presId="urn:microsoft.com/office/officeart/2005/8/layout/hierarchy1"/>
    <dgm:cxn modelId="{8FB117D7-1E9E-4E68-A712-5CCD0CA32A86}" type="presOf" srcId="{D3EFF748-9B6A-42EE-8414-B839769CB4E2}" destId="{6CE20FB1-BAAE-492E-84DB-527FDF490F6A}" srcOrd="0" destOrd="0" presId="urn:microsoft.com/office/officeart/2005/8/layout/hierarchy1"/>
    <dgm:cxn modelId="{BCB56391-8951-4254-9D24-8E026934A774}" type="presOf" srcId="{CF301E6D-0AFB-4E67-A817-6A337A1BB695}" destId="{D6B1D769-858F-45DE-B8FC-E1AB2ED9F288}" srcOrd="0" destOrd="0" presId="urn:microsoft.com/office/officeart/2005/8/layout/hierarchy1"/>
    <dgm:cxn modelId="{29A53139-1BC3-4E2B-8304-B5E40DE6E593}" type="presOf" srcId="{82877366-B6F7-4F5D-B1E9-94502535C967}" destId="{2F856226-BA22-4BA9-840F-5408A604351E}" srcOrd="0" destOrd="0" presId="urn:microsoft.com/office/officeart/2005/8/layout/hierarchy1"/>
    <dgm:cxn modelId="{EF0669B6-7E6C-4C36-B8C2-E14232F497DA}" type="presOf" srcId="{ACA8337F-8BA4-4780-B6F1-E4DFB36A8A79}" destId="{D750052F-9942-4CEA-8866-A8BA7FEBC14F}" srcOrd="0" destOrd="0" presId="urn:microsoft.com/office/officeart/2005/8/layout/hierarchy1"/>
    <dgm:cxn modelId="{CBB78F4E-9063-4402-80A7-6BB6F2692F07}" type="presOf" srcId="{73B98B1C-A5CC-4489-A083-75B5C7DE9E30}" destId="{ED31DB91-C09B-49A8-9C68-971D9ED21F51}" srcOrd="0" destOrd="0" presId="urn:microsoft.com/office/officeart/2005/8/layout/hierarchy1"/>
    <dgm:cxn modelId="{89AE3AEB-E59B-442E-A216-FC0AE705817B}" srcId="{3D593F7C-64DF-418A-B118-B26049747341}" destId="{FCB881B4-BAAA-43A8-AAE2-44DAAD8EC646}" srcOrd="4" destOrd="0" parTransId="{845D7A13-CC4E-4C64-95AE-493FBFCA2479}" sibTransId="{5F218538-5A58-49B7-B807-CEBFD538FAFF}"/>
    <dgm:cxn modelId="{73101633-51F1-4EC4-AF2A-9CE4CAFCC01C}" srcId="{3D593F7C-64DF-418A-B118-B26049747341}" destId="{82877366-B6F7-4F5D-B1E9-94502535C967}" srcOrd="2" destOrd="0" parTransId="{77C008F9-68EC-455D-8DED-88C2A162D4A4}" sibTransId="{A9FA4DEC-753A-49C7-9D38-AA75D7DEA716}"/>
    <dgm:cxn modelId="{DE283BE8-B26A-4D76-AF68-C5171AF51489}" type="presOf" srcId="{35D20FAF-71CB-465A-B4ED-A89B190AF299}" destId="{43047DD5-E13C-4C58-B3FE-3C85B5B0F96B}" srcOrd="0" destOrd="0" presId="urn:microsoft.com/office/officeart/2005/8/layout/hierarchy1"/>
    <dgm:cxn modelId="{FFE41557-D18C-46BB-B882-F7F187CBBC43}" srcId="{82877366-B6F7-4F5D-B1E9-94502535C967}" destId="{DC440FDE-F1D5-48F7-A9C6-C82C9E8EFDB3}" srcOrd="0" destOrd="0" parTransId="{4E465195-410D-49DC-81BF-B2755D506AE4}" sibTransId="{AFEEABA2-31E6-4CFB-B80D-5F9177C23C73}"/>
    <dgm:cxn modelId="{B6F6A021-2BE4-43E4-9E96-CA89B51BF57E}" type="presOf" srcId="{00AA2D73-46F3-46FC-87BA-9B11E947EF86}" destId="{9318BA70-F237-4020-9A22-CC3841053F5C}" srcOrd="0" destOrd="0" presId="urn:microsoft.com/office/officeart/2005/8/layout/hierarchy1"/>
    <dgm:cxn modelId="{935E971C-7F8A-437B-B02A-CD88DD09D8B6}" type="presOf" srcId="{682382D5-4003-4FC0-ABCF-553DCCD1BEBD}" destId="{5007CA07-6F97-48BD-B9E6-8AB9D6635674}" srcOrd="0" destOrd="0" presId="urn:microsoft.com/office/officeart/2005/8/layout/hierarchy1"/>
    <dgm:cxn modelId="{15659025-DF1D-4898-9305-70C409132121}" type="presOf" srcId="{E7FE029F-5B90-486F-B4F7-D79E3E5A24F4}" destId="{CAC4386A-9E47-41AA-BA48-E359937F73D3}" srcOrd="0" destOrd="0" presId="urn:microsoft.com/office/officeart/2005/8/layout/hierarchy1"/>
    <dgm:cxn modelId="{1B264915-D8E8-4718-A6EB-1EF11153C101}" type="presOf" srcId="{2142C560-01FE-4AFD-A64C-D0DBD38282BC}" destId="{02F7E68A-BB45-4C98-8B83-96A1E6E11184}" srcOrd="0" destOrd="0" presId="urn:microsoft.com/office/officeart/2005/8/layout/hierarchy1"/>
    <dgm:cxn modelId="{10169DBB-E275-4F53-948D-FD9AB5B24D2E}" type="presOf" srcId="{BF55E150-9D4C-4137-8991-43CCE9630860}" destId="{C6BFABDC-1499-46B9-A805-A29FA503282C}" srcOrd="0" destOrd="0" presId="urn:microsoft.com/office/officeart/2005/8/layout/hierarchy1"/>
    <dgm:cxn modelId="{2968E65E-A22E-46CE-BFB5-88DD2C0C45A2}" type="presOf" srcId="{F13F5C2B-6EC4-4E42-A028-E8061A226FEC}" destId="{173F7D2A-40F2-447A-91B9-EAF2675679C2}" srcOrd="0" destOrd="0" presId="urn:microsoft.com/office/officeart/2005/8/layout/hierarchy1"/>
    <dgm:cxn modelId="{2D43BEFB-D114-4CA1-99D0-74D66DC8FF75}" type="presParOf" srcId="{46E2775B-FDF6-413C-A1AE-C5B1A6FDC710}" destId="{97A27D0B-5217-47FF-A36E-6E1CB31D028A}" srcOrd="0" destOrd="0" presId="urn:microsoft.com/office/officeart/2005/8/layout/hierarchy1"/>
    <dgm:cxn modelId="{A816D70F-E313-46D5-992E-F0B4704F4E9E}" type="presParOf" srcId="{97A27D0B-5217-47FF-A36E-6E1CB31D028A}" destId="{DE6AEDCD-1147-46E5-9EFA-C8AE9B878718}" srcOrd="0" destOrd="0" presId="urn:microsoft.com/office/officeart/2005/8/layout/hierarchy1"/>
    <dgm:cxn modelId="{981A756A-ACB0-4C91-9A94-B7E92DDD7E2B}" type="presParOf" srcId="{DE6AEDCD-1147-46E5-9EFA-C8AE9B878718}" destId="{43255280-759F-48FF-84E8-21031A8F805B}" srcOrd="0" destOrd="0" presId="urn:microsoft.com/office/officeart/2005/8/layout/hierarchy1"/>
    <dgm:cxn modelId="{DAD956DF-F5CE-423B-B6E9-F8D9B2861C55}" type="presParOf" srcId="{DE6AEDCD-1147-46E5-9EFA-C8AE9B878718}" destId="{FE404D00-17E4-4481-9601-24BE041DAD43}" srcOrd="1" destOrd="0" presId="urn:microsoft.com/office/officeart/2005/8/layout/hierarchy1"/>
    <dgm:cxn modelId="{1E9AEBE4-040D-4802-86D8-630EF51D99E4}" type="presParOf" srcId="{97A27D0B-5217-47FF-A36E-6E1CB31D028A}" destId="{7C3AFB5B-B8DC-4258-8F8C-195004F20874}" srcOrd="1" destOrd="0" presId="urn:microsoft.com/office/officeart/2005/8/layout/hierarchy1"/>
    <dgm:cxn modelId="{8A674D1B-FCE6-43F4-8852-FD3DB61A070C}" type="presParOf" srcId="{46E2775B-FDF6-413C-A1AE-C5B1A6FDC710}" destId="{AB8E7C36-911F-41CF-82EC-ADD1A804F111}" srcOrd="1" destOrd="0" presId="urn:microsoft.com/office/officeart/2005/8/layout/hierarchy1"/>
    <dgm:cxn modelId="{252C9721-3EBB-4A8D-B578-B7F70FBAA037}" type="presParOf" srcId="{AB8E7C36-911F-41CF-82EC-ADD1A804F111}" destId="{15BB41E0-24B8-45F2-AF82-6B7D11300D66}" srcOrd="0" destOrd="0" presId="urn:microsoft.com/office/officeart/2005/8/layout/hierarchy1"/>
    <dgm:cxn modelId="{8DCF55FA-9502-49AE-AC4A-7AB98F2A4C1B}" type="presParOf" srcId="{15BB41E0-24B8-45F2-AF82-6B7D11300D66}" destId="{422A6B8B-FE2D-43E4-A6CE-6FC96170B8EC}" srcOrd="0" destOrd="0" presId="urn:microsoft.com/office/officeart/2005/8/layout/hierarchy1"/>
    <dgm:cxn modelId="{DF2DE1A4-89D3-4BC5-BC9B-3FCF727F910B}" type="presParOf" srcId="{15BB41E0-24B8-45F2-AF82-6B7D11300D66}" destId="{0B084113-A9B2-4CF5-BCB0-5B24DB0DE61C}" srcOrd="1" destOrd="0" presId="urn:microsoft.com/office/officeart/2005/8/layout/hierarchy1"/>
    <dgm:cxn modelId="{78782F1D-EAD9-47A7-ABD3-50A3EA18AD08}" type="presParOf" srcId="{AB8E7C36-911F-41CF-82EC-ADD1A804F111}" destId="{CCD3C140-0FD6-4B06-8102-183C9A8AA6C7}" srcOrd="1" destOrd="0" presId="urn:microsoft.com/office/officeart/2005/8/layout/hierarchy1"/>
    <dgm:cxn modelId="{3B8EC7C7-6864-4F77-824F-A3CA4084F9C9}" type="presParOf" srcId="{46E2775B-FDF6-413C-A1AE-C5B1A6FDC710}" destId="{0ECA6088-876A-437B-AD83-345965CE62A0}" srcOrd="2" destOrd="0" presId="urn:microsoft.com/office/officeart/2005/8/layout/hierarchy1"/>
    <dgm:cxn modelId="{4EB9FCF5-0F63-4316-864E-F823BFBF1CF1}" type="presParOf" srcId="{0ECA6088-876A-437B-AD83-345965CE62A0}" destId="{60501755-C41E-417E-8371-4F60EB8BD0E6}" srcOrd="0" destOrd="0" presId="urn:microsoft.com/office/officeart/2005/8/layout/hierarchy1"/>
    <dgm:cxn modelId="{9F68E6DE-9E2C-486E-9181-BBC78C39FD23}" type="presParOf" srcId="{60501755-C41E-417E-8371-4F60EB8BD0E6}" destId="{A57C7F57-4FA2-46BD-A9BA-E223A047B689}" srcOrd="0" destOrd="0" presId="urn:microsoft.com/office/officeart/2005/8/layout/hierarchy1"/>
    <dgm:cxn modelId="{293384F4-7564-4091-BAA6-CB5FB410ACAB}" type="presParOf" srcId="{60501755-C41E-417E-8371-4F60EB8BD0E6}" destId="{2F856226-BA22-4BA9-840F-5408A604351E}" srcOrd="1" destOrd="0" presId="urn:microsoft.com/office/officeart/2005/8/layout/hierarchy1"/>
    <dgm:cxn modelId="{D3919463-9278-4F7E-A619-15820AF98540}" type="presParOf" srcId="{0ECA6088-876A-437B-AD83-345965CE62A0}" destId="{25D43EBD-2F9F-4EDE-A869-6E0FDEE6CE4B}" srcOrd="1" destOrd="0" presId="urn:microsoft.com/office/officeart/2005/8/layout/hierarchy1"/>
    <dgm:cxn modelId="{9BA8A8ED-4430-4342-90EF-2BF0D9732942}" type="presParOf" srcId="{25D43EBD-2F9F-4EDE-A869-6E0FDEE6CE4B}" destId="{38847A49-7058-4789-A521-1E84F8C396C5}" srcOrd="0" destOrd="0" presId="urn:microsoft.com/office/officeart/2005/8/layout/hierarchy1"/>
    <dgm:cxn modelId="{7B6C1FE7-C4C9-4943-ABC3-DC8F7E2E5276}" type="presParOf" srcId="{25D43EBD-2F9F-4EDE-A869-6E0FDEE6CE4B}" destId="{FD1CD067-C4BC-41C8-A182-A98B01D0F1E4}" srcOrd="1" destOrd="0" presId="urn:microsoft.com/office/officeart/2005/8/layout/hierarchy1"/>
    <dgm:cxn modelId="{3D89C6E3-1C0C-4202-A10E-9AD2895F4BF8}" type="presParOf" srcId="{FD1CD067-C4BC-41C8-A182-A98B01D0F1E4}" destId="{40D30161-DD0F-4CD2-9ACB-570F89DBB184}" srcOrd="0" destOrd="0" presId="urn:microsoft.com/office/officeart/2005/8/layout/hierarchy1"/>
    <dgm:cxn modelId="{3411CC82-240C-47BE-8397-DFA1942331A4}" type="presParOf" srcId="{40D30161-DD0F-4CD2-9ACB-570F89DBB184}" destId="{A321E84F-8525-4903-A5DE-9BA56BA096F4}" srcOrd="0" destOrd="0" presId="urn:microsoft.com/office/officeart/2005/8/layout/hierarchy1"/>
    <dgm:cxn modelId="{6E458D2D-B911-47EA-97E6-2C851D739523}" type="presParOf" srcId="{40D30161-DD0F-4CD2-9ACB-570F89DBB184}" destId="{B27C8710-5852-4451-9859-C1790F9B3A75}" srcOrd="1" destOrd="0" presId="urn:microsoft.com/office/officeart/2005/8/layout/hierarchy1"/>
    <dgm:cxn modelId="{F0280A3B-03B9-4C14-892D-E5801CD00EB0}" type="presParOf" srcId="{FD1CD067-C4BC-41C8-A182-A98B01D0F1E4}" destId="{E307602E-F9B2-49F0-BC1C-D9D6BEB4A736}" srcOrd="1" destOrd="0" presId="urn:microsoft.com/office/officeart/2005/8/layout/hierarchy1"/>
    <dgm:cxn modelId="{9F8B53E3-CA57-48E4-A10B-AAEBB1F0A6A0}" type="presParOf" srcId="{25D43EBD-2F9F-4EDE-A869-6E0FDEE6CE4B}" destId="{9318BA70-F237-4020-9A22-CC3841053F5C}" srcOrd="2" destOrd="0" presId="urn:microsoft.com/office/officeart/2005/8/layout/hierarchy1"/>
    <dgm:cxn modelId="{C8B58775-0A64-4C18-9F44-F0660E7072B4}" type="presParOf" srcId="{25D43EBD-2F9F-4EDE-A869-6E0FDEE6CE4B}" destId="{BF8E9CA6-5F7E-472F-8576-49D52B2F8748}" srcOrd="3" destOrd="0" presId="urn:microsoft.com/office/officeart/2005/8/layout/hierarchy1"/>
    <dgm:cxn modelId="{2758418A-7B3F-48C2-96D0-9E2F66B82224}" type="presParOf" srcId="{BF8E9CA6-5F7E-472F-8576-49D52B2F8748}" destId="{EECCAE0F-BF0A-438E-B606-B2198FEA0913}" srcOrd="0" destOrd="0" presId="urn:microsoft.com/office/officeart/2005/8/layout/hierarchy1"/>
    <dgm:cxn modelId="{EF8A80E3-AF1F-48B9-B905-98BA64842BBF}" type="presParOf" srcId="{EECCAE0F-BF0A-438E-B606-B2198FEA0913}" destId="{4B485F03-E70B-4A29-9DB0-848A7F6A72EF}" srcOrd="0" destOrd="0" presId="urn:microsoft.com/office/officeart/2005/8/layout/hierarchy1"/>
    <dgm:cxn modelId="{69711F3B-6DB4-43D5-9883-5C018246DB5C}" type="presParOf" srcId="{EECCAE0F-BF0A-438E-B606-B2198FEA0913}" destId="{3297BBFF-4704-49C2-A3B2-A036B9DE7EC9}" srcOrd="1" destOrd="0" presId="urn:microsoft.com/office/officeart/2005/8/layout/hierarchy1"/>
    <dgm:cxn modelId="{36D4AEA0-C332-4943-8587-1881D6AEE28F}" type="presParOf" srcId="{BF8E9CA6-5F7E-472F-8576-49D52B2F8748}" destId="{F295694C-1F38-49E6-B312-F72AE00F53A3}" srcOrd="1" destOrd="0" presId="urn:microsoft.com/office/officeart/2005/8/layout/hierarchy1"/>
    <dgm:cxn modelId="{68CF7F95-D00C-4952-8AD1-EF0B998F177F}" type="presParOf" srcId="{25D43EBD-2F9F-4EDE-A869-6E0FDEE6CE4B}" destId="{43047DD5-E13C-4C58-B3FE-3C85B5B0F96B}" srcOrd="4" destOrd="0" presId="urn:microsoft.com/office/officeart/2005/8/layout/hierarchy1"/>
    <dgm:cxn modelId="{1193F480-CCAC-4DBD-AB0F-033A663284FE}" type="presParOf" srcId="{25D43EBD-2F9F-4EDE-A869-6E0FDEE6CE4B}" destId="{40E29691-9FA2-4FC1-8F27-F8336D12B5EF}" srcOrd="5" destOrd="0" presId="urn:microsoft.com/office/officeart/2005/8/layout/hierarchy1"/>
    <dgm:cxn modelId="{18698AE8-D3FE-4FE4-B756-442565E19CD7}" type="presParOf" srcId="{40E29691-9FA2-4FC1-8F27-F8336D12B5EF}" destId="{7CDC35EF-6577-47CD-8D29-235693A31B00}" srcOrd="0" destOrd="0" presId="urn:microsoft.com/office/officeart/2005/8/layout/hierarchy1"/>
    <dgm:cxn modelId="{97545D9D-A1DE-4E46-847A-BF33890D1779}" type="presParOf" srcId="{7CDC35EF-6577-47CD-8D29-235693A31B00}" destId="{0A5E54FF-87E7-41B9-8B2E-952EAE4B8B84}" srcOrd="0" destOrd="0" presId="urn:microsoft.com/office/officeart/2005/8/layout/hierarchy1"/>
    <dgm:cxn modelId="{A78C0F39-DC83-43E7-AD5C-556FB64C37F3}" type="presParOf" srcId="{7CDC35EF-6577-47CD-8D29-235693A31B00}" destId="{C6BFABDC-1499-46B9-A805-A29FA503282C}" srcOrd="1" destOrd="0" presId="urn:microsoft.com/office/officeart/2005/8/layout/hierarchy1"/>
    <dgm:cxn modelId="{48AD3D74-7C33-44B5-A555-4D4BD9FD7F6B}" type="presParOf" srcId="{40E29691-9FA2-4FC1-8F27-F8336D12B5EF}" destId="{CFD5B072-C983-4B33-94A7-D974FA4802EF}" srcOrd="1" destOrd="0" presId="urn:microsoft.com/office/officeart/2005/8/layout/hierarchy1"/>
    <dgm:cxn modelId="{27876665-2974-4DED-8AC6-55585B2C32DD}" type="presParOf" srcId="{25D43EBD-2F9F-4EDE-A869-6E0FDEE6CE4B}" destId="{EBA5C73D-C9AB-45A9-9EF2-5927A03A1A63}" srcOrd="6" destOrd="0" presId="urn:microsoft.com/office/officeart/2005/8/layout/hierarchy1"/>
    <dgm:cxn modelId="{0A5548E3-AC6E-4B19-8ACA-165A05BFDD43}" type="presParOf" srcId="{25D43EBD-2F9F-4EDE-A869-6E0FDEE6CE4B}" destId="{71A7CBE8-C22F-4D8A-A89E-A2F46D09BA34}" srcOrd="7" destOrd="0" presId="urn:microsoft.com/office/officeart/2005/8/layout/hierarchy1"/>
    <dgm:cxn modelId="{6BB4D6EE-C444-4CA6-8DC8-2B8A11A282A1}" type="presParOf" srcId="{71A7CBE8-C22F-4D8A-A89E-A2F46D09BA34}" destId="{0EF005DA-5846-44D8-8E13-58C6F3A39D72}" srcOrd="0" destOrd="0" presId="urn:microsoft.com/office/officeart/2005/8/layout/hierarchy1"/>
    <dgm:cxn modelId="{856A231F-0D32-4FBD-85AD-8B358059E634}" type="presParOf" srcId="{0EF005DA-5846-44D8-8E13-58C6F3A39D72}" destId="{2BFD8658-7E66-4420-8F9F-73E2E947B6F4}" srcOrd="0" destOrd="0" presId="urn:microsoft.com/office/officeart/2005/8/layout/hierarchy1"/>
    <dgm:cxn modelId="{86FD0F06-E938-4B3A-BBCE-CA37704E83A6}" type="presParOf" srcId="{0EF005DA-5846-44D8-8E13-58C6F3A39D72}" destId="{173F7D2A-40F2-447A-91B9-EAF2675679C2}" srcOrd="1" destOrd="0" presId="urn:microsoft.com/office/officeart/2005/8/layout/hierarchy1"/>
    <dgm:cxn modelId="{FEC8EA6F-20DF-4CFF-9E2C-4018C8BBF66C}" type="presParOf" srcId="{71A7CBE8-C22F-4D8A-A89E-A2F46D09BA34}" destId="{2ECFAF6A-B79F-4481-9798-76A345F46ADD}" srcOrd="1" destOrd="0" presId="urn:microsoft.com/office/officeart/2005/8/layout/hierarchy1"/>
    <dgm:cxn modelId="{1AC578FB-4846-4CAD-BA25-2F640FCCF22B}" type="presParOf" srcId="{25D43EBD-2F9F-4EDE-A869-6E0FDEE6CE4B}" destId="{6CE20FB1-BAAE-492E-84DB-527FDF490F6A}" srcOrd="8" destOrd="0" presId="urn:microsoft.com/office/officeart/2005/8/layout/hierarchy1"/>
    <dgm:cxn modelId="{5D18707D-E486-4E43-A62E-76864DBF7D5B}" type="presParOf" srcId="{25D43EBD-2F9F-4EDE-A869-6E0FDEE6CE4B}" destId="{05AB123B-57BE-445C-A071-C6818B9C5338}" srcOrd="9" destOrd="0" presId="urn:microsoft.com/office/officeart/2005/8/layout/hierarchy1"/>
    <dgm:cxn modelId="{AAB9A030-EAF0-4CD4-B562-18D6E3849F1B}" type="presParOf" srcId="{05AB123B-57BE-445C-A071-C6818B9C5338}" destId="{D34AE624-4654-4DA2-B752-9699E6B8FF27}" srcOrd="0" destOrd="0" presId="urn:microsoft.com/office/officeart/2005/8/layout/hierarchy1"/>
    <dgm:cxn modelId="{5E7C3FBE-B47C-43AB-913C-8283E240CE89}" type="presParOf" srcId="{D34AE624-4654-4DA2-B752-9699E6B8FF27}" destId="{4FCF80CE-1EC1-46EE-9A6A-80B5928511C6}" srcOrd="0" destOrd="0" presId="urn:microsoft.com/office/officeart/2005/8/layout/hierarchy1"/>
    <dgm:cxn modelId="{CC7FCAAF-54BA-4A44-96D7-0A28CE74970F}" type="presParOf" srcId="{D34AE624-4654-4DA2-B752-9699E6B8FF27}" destId="{D6B1D769-858F-45DE-B8FC-E1AB2ED9F288}" srcOrd="1" destOrd="0" presId="urn:microsoft.com/office/officeart/2005/8/layout/hierarchy1"/>
    <dgm:cxn modelId="{0781514C-F2AC-4087-838B-AC8154EF908C}" type="presParOf" srcId="{05AB123B-57BE-445C-A071-C6818B9C5338}" destId="{775D0D18-6873-4721-8B3F-D07163139005}" srcOrd="1" destOrd="0" presId="urn:microsoft.com/office/officeart/2005/8/layout/hierarchy1"/>
    <dgm:cxn modelId="{A98190DD-0668-46F0-8B64-8A8A044A2EBE}" type="presParOf" srcId="{25D43EBD-2F9F-4EDE-A869-6E0FDEE6CE4B}" destId="{02F7E68A-BB45-4C98-8B83-96A1E6E11184}" srcOrd="10" destOrd="0" presId="urn:microsoft.com/office/officeart/2005/8/layout/hierarchy1"/>
    <dgm:cxn modelId="{03A02058-CDAB-444B-8C5A-1FA39BB2A253}" type="presParOf" srcId="{25D43EBD-2F9F-4EDE-A869-6E0FDEE6CE4B}" destId="{274DF66C-146B-4F20-A7F0-B5AC919069D3}" srcOrd="11" destOrd="0" presId="urn:microsoft.com/office/officeart/2005/8/layout/hierarchy1"/>
    <dgm:cxn modelId="{5401E1FD-9A1D-44CC-BFA6-3B0C708A9CCA}" type="presParOf" srcId="{274DF66C-146B-4F20-A7F0-B5AC919069D3}" destId="{3CE88C2D-48A2-4954-8474-F51AC2F3A9D3}" srcOrd="0" destOrd="0" presId="urn:microsoft.com/office/officeart/2005/8/layout/hierarchy1"/>
    <dgm:cxn modelId="{0CACE3F1-133B-48B6-9354-E160E51210B4}" type="presParOf" srcId="{3CE88C2D-48A2-4954-8474-F51AC2F3A9D3}" destId="{F9E7B4B4-C3F2-4327-8D91-A11B7E0C0C39}" srcOrd="0" destOrd="0" presId="urn:microsoft.com/office/officeart/2005/8/layout/hierarchy1"/>
    <dgm:cxn modelId="{03F2046F-0578-47E5-83B5-F64D51EAD793}" type="presParOf" srcId="{3CE88C2D-48A2-4954-8474-F51AC2F3A9D3}" destId="{D5E4EBCA-4DD5-4A6B-8A06-EE38DF8186DA}" srcOrd="1" destOrd="0" presId="urn:microsoft.com/office/officeart/2005/8/layout/hierarchy1"/>
    <dgm:cxn modelId="{9670B28F-2A75-4223-A7D2-90A88F66FC18}" type="presParOf" srcId="{274DF66C-146B-4F20-A7F0-B5AC919069D3}" destId="{03B32C92-596A-44E2-BD56-28B59CCC9B63}" srcOrd="1" destOrd="0" presId="urn:microsoft.com/office/officeart/2005/8/layout/hierarchy1"/>
    <dgm:cxn modelId="{A71BE5C9-2D45-444A-90DC-C73874E22404}" type="presParOf" srcId="{25D43EBD-2F9F-4EDE-A869-6E0FDEE6CE4B}" destId="{ED31DB91-C09B-49A8-9C68-971D9ED21F51}" srcOrd="12" destOrd="0" presId="urn:microsoft.com/office/officeart/2005/8/layout/hierarchy1"/>
    <dgm:cxn modelId="{D4591132-A026-4434-9B28-A82D67490B05}" type="presParOf" srcId="{25D43EBD-2F9F-4EDE-A869-6E0FDEE6CE4B}" destId="{3FFEEC85-C209-42BC-BD7E-44AFF3055737}" srcOrd="13" destOrd="0" presId="urn:microsoft.com/office/officeart/2005/8/layout/hierarchy1"/>
    <dgm:cxn modelId="{7CA1262B-96D2-4E27-9EA7-6D6F55CD93BE}" type="presParOf" srcId="{3FFEEC85-C209-42BC-BD7E-44AFF3055737}" destId="{077CD487-C700-420D-B451-87F3B509C83F}" srcOrd="0" destOrd="0" presId="urn:microsoft.com/office/officeart/2005/8/layout/hierarchy1"/>
    <dgm:cxn modelId="{BFF8998E-792A-43EE-BC1D-72FCAB4683D8}" type="presParOf" srcId="{077CD487-C700-420D-B451-87F3B509C83F}" destId="{EE5E3B71-B510-46C7-872F-302BF0B3677F}" srcOrd="0" destOrd="0" presId="urn:microsoft.com/office/officeart/2005/8/layout/hierarchy1"/>
    <dgm:cxn modelId="{EC93FB18-BC46-4FB3-A8D4-0A9D5204AE90}" type="presParOf" srcId="{077CD487-C700-420D-B451-87F3B509C83F}" destId="{CAC4386A-9E47-41AA-BA48-E359937F73D3}" srcOrd="1" destOrd="0" presId="urn:microsoft.com/office/officeart/2005/8/layout/hierarchy1"/>
    <dgm:cxn modelId="{4730BCC9-D3F1-41D0-9736-598157AD4D80}" type="presParOf" srcId="{3FFEEC85-C209-42BC-BD7E-44AFF3055737}" destId="{18CA8278-5F48-43A2-B601-19CDC39D1259}" srcOrd="1" destOrd="0" presId="urn:microsoft.com/office/officeart/2005/8/layout/hierarchy1"/>
    <dgm:cxn modelId="{BA95377F-384A-4C00-A60D-666F7D306C03}" type="presParOf" srcId="{25D43EBD-2F9F-4EDE-A869-6E0FDEE6CE4B}" destId="{1F1DB528-B45B-4E58-B83F-1B5688997B05}" srcOrd="14" destOrd="0" presId="urn:microsoft.com/office/officeart/2005/8/layout/hierarchy1"/>
    <dgm:cxn modelId="{8A8AA973-AF01-4CA3-80E9-EB226DFF890E}" type="presParOf" srcId="{25D43EBD-2F9F-4EDE-A869-6E0FDEE6CE4B}" destId="{95B90E45-BBE7-4284-ACFC-5C124E218B4F}" srcOrd="15" destOrd="0" presId="urn:microsoft.com/office/officeart/2005/8/layout/hierarchy1"/>
    <dgm:cxn modelId="{81C3E90B-A088-4505-BEFB-93FE012184F5}" type="presParOf" srcId="{95B90E45-BBE7-4284-ACFC-5C124E218B4F}" destId="{A647987D-F2DC-493D-A812-99D840370ECD}" srcOrd="0" destOrd="0" presId="urn:microsoft.com/office/officeart/2005/8/layout/hierarchy1"/>
    <dgm:cxn modelId="{686AB497-E079-43C5-A69E-A9DED2D44F58}" type="presParOf" srcId="{A647987D-F2DC-493D-A812-99D840370ECD}" destId="{644F5D7C-0422-44D0-8D54-8EA12378F206}" srcOrd="0" destOrd="0" presId="urn:microsoft.com/office/officeart/2005/8/layout/hierarchy1"/>
    <dgm:cxn modelId="{E3B77D02-B663-4CDD-88A7-3C4DF006E720}" type="presParOf" srcId="{A647987D-F2DC-493D-A812-99D840370ECD}" destId="{D750052F-9942-4CEA-8866-A8BA7FEBC14F}" srcOrd="1" destOrd="0" presId="urn:microsoft.com/office/officeart/2005/8/layout/hierarchy1"/>
    <dgm:cxn modelId="{133EFCDA-5D83-48AE-9F7D-4FCD28ACED74}" type="presParOf" srcId="{95B90E45-BBE7-4284-ACFC-5C124E218B4F}" destId="{34028CBA-D4B1-4F6F-A76F-EE8CE56B3600}" srcOrd="1" destOrd="0" presId="urn:microsoft.com/office/officeart/2005/8/layout/hierarchy1"/>
    <dgm:cxn modelId="{5736B65E-938F-4639-9E6F-DAFDF4C12A30}" type="presParOf" srcId="{46E2775B-FDF6-413C-A1AE-C5B1A6FDC710}" destId="{D3521423-5634-47C8-8BEE-9284353CFA0C}" srcOrd="3" destOrd="0" presId="urn:microsoft.com/office/officeart/2005/8/layout/hierarchy1"/>
    <dgm:cxn modelId="{EBA7EEC4-07A9-480A-9C47-7E22E577FC89}" type="presParOf" srcId="{D3521423-5634-47C8-8BEE-9284353CFA0C}" destId="{60274F06-4292-47D7-BA31-727CDF07A5EF}" srcOrd="0" destOrd="0" presId="urn:microsoft.com/office/officeart/2005/8/layout/hierarchy1"/>
    <dgm:cxn modelId="{A7BEE157-DA9D-4D49-A340-D010FC02F2EE}" type="presParOf" srcId="{60274F06-4292-47D7-BA31-727CDF07A5EF}" destId="{30A8D471-57E8-4E5F-9CBC-58A19457F796}" srcOrd="0" destOrd="0" presId="urn:microsoft.com/office/officeart/2005/8/layout/hierarchy1"/>
    <dgm:cxn modelId="{E6FF1D3B-0930-4469-9C8B-3FCC4BC380EF}" type="presParOf" srcId="{60274F06-4292-47D7-BA31-727CDF07A5EF}" destId="{5007CA07-6F97-48BD-B9E6-8AB9D6635674}" srcOrd="1" destOrd="0" presId="urn:microsoft.com/office/officeart/2005/8/layout/hierarchy1"/>
    <dgm:cxn modelId="{3FD940B3-1385-486E-8869-69B3945BF59D}" type="presParOf" srcId="{D3521423-5634-47C8-8BEE-9284353CFA0C}" destId="{C558372F-119B-4918-A3D6-A2FABF449BB9}" srcOrd="1" destOrd="0" presId="urn:microsoft.com/office/officeart/2005/8/layout/hierarchy1"/>
    <dgm:cxn modelId="{40DC321D-552E-42B6-80CB-85A4850472DB}" type="presParOf" srcId="{46E2775B-FDF6-413C-A1AE-C5B1A6FDC710}" destId="{73D947F0-42E8-429A-A065-7A76345CFA14}" srcOrd="4" destOrd="0" presId="urn:microsoft.com/office/officeart/2005/8/layout/hierarchy1"/>
    <dgm:cxn modelId="{D80777DA-7B3B-4C95-97E3-716E7C3D1747}" type="presParOf" srcId="{73D947F0-42E8-429A-A065-7A76345CFA14}" destId="{7C962CF6-6972-4EEF-AD1E-014E5872B459}" srcOrd="0" destOrd="0" presId="urn:microsoft.com/office/officeart/2005/8/layout/hierarchy1"/>
    <dgm:cxn modelId="{F94EB65F-4D61-4AAA-B0E8-03A559092DB3}" type="presParOf" srcId="{7C962CF6-6972-4EEF-AD1E-014E5872B459}" destId="{25E94A36-E9A6-4A67-8457-306673385B09}" srcOrd="0" destOrd="0" presId="urn:microsoft.com/office/officeart/2005/8/layout/hierarchy1"/>
    <dgm:cxn modelId="{FA2B4089-B623-471D-8A8D-200A0B842663}" type="presParOf" srcId="{7C962CF6-6972-4EEF-AD1E-014E5872B459}" destId="{DA37F02B-FD99-4D78-84A3-6B24A7189E1D}" srcOrd="1" destOrd="0" presId="urn:microsoft.com/office/officeart/2005/8/layout/hierarchy1"/>
    <dgm:cxn modelId="{F0159C9C-81E9-432A-AB2B-D6D38EE11A69}" type="presParOf" srcId="{73D947F0-42E8-429A-A065-7A76345CFA14}" destId="{F589243D-6192-4D17-B525-193AFACD0E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9B795E-4415-444D-A981-C9F064CA57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9DD8D8-C6E7-4E76-B494-1FABE1C830B9}">
      <dgm:prSet phldrT="[Text]"/>
      <dgm:spPr/>
      <dgm:t>
        <a:bodyPr/>
        <a:lstStyle/>
        <a:p>
          <a:r>
            <a:rPr lang="en-GB" b="1" dirty="0" smtClean="0"/>
            <a:t>Existing Society</a:t>
          </a:r>
        </a:p>
      </dgm:t>
    </dgm:pt>
    <dgm:pt modelId="{A4D21608-E41F-40E6-845A-4EDACDDBDDDE}" type="parTrans" cxnId="{072F40F9-C382-4DDA-9507-ED16CAFC8761}">
      <dgm:prSet/>
      <dgm:spPr/>
      <dgm:t>
        <a:bodyPr/>
        <a:lstStyle/>
        <a:p>
          <a:endParaRPr lang="en-GB"/>
        </a:p>
      </dgm:t>
    </dgm:pt>
    <dgm:pt modelId="{0F4C61DF-42E7-4A1E-A3A6-D9DE5BF4FFBF}" type="sibTrans" cxnId="{072F40F9-C382-4DDA-9507-ED16CAFC8761}">
      <dgm:prSet/>
      <dgm:spPr/>
      <dgm:t>
        <a:bodyPr/>
        <a:lstStyle/>
        <a:p>
          <a:endParaRPr lang="en-GB"/>
        </a:p>
      </dgm:t>
    </dgm:pt>
    <dgm:pt modelId="{D1C7B210-7F86-4057-8327-C4EDABCECE4A}">
      <dgm:prSet phldrT="[Text]"/>
      <dgm:spPr/>
      <dgm:t>
        <a:bodyPr/>
        <a:lstStyle/>
        <a:p>
          <a:r>
            <a:rPr lang="en-GB" dirty="0" smtClean="0"/>
            <a:t>Developing Society</a:t>
          </a:r>
        </a:p>
      </dgm:t>
    </dgm:pt>
    <dgm:pt modelId="{89555B1F-5F20-4DC7-826D-1E790C89D1B1}" type="parTrans" cxnId="{1BBF052F-1AB9-483E-BE74-3287A0CAE50A}">
      <dgm:prSet/>
      <dgm:spPr/>
      <dgm:t>
        <a:bodyPr/>
        <a:lstStyle/>
        <a:p>
          <a:endParaRPr lang="en-GB"/>
        </a:p>
      </dgm:t>
    </dgm:pt>
    <dgm:pt modelId="{30C4B62D-C6B4-4820-A36E-B68A3B8A83AC}" type="sibTrans" cxnId="{1BBF052F-1AB9-483E-BE74-3287A0CAE50A}">
      <dgm:prSet/>
      <dgm:spPr/>
      <dgm:t>
        <a:bodyPr/>
        <a:lstStyle/>
        <a:p>
          <a:endParaRPr lang="en-GB"/>
        </a:p>
      </dgm:t>
    </dgm:pt>
    <dgm:pt modelId="{BEF7518C-55C2-46E6-8756-3FB3AD78B5D6}" type="pres">
      <dgm:prSet presAssocID="{1C9B795E-4415-444D-A981-C9F064CA57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644CECA-4044-4126-80B9-33FA2E09861F}" type="pres">
      <dgm:prSet presAssocID="{F09DD8D8-C6E7-4E76-B494-1FABE1C830B9}" presName="hierRoot1" presStyleCnt="0"/>
      <dgm:spPr/>
    </dgm:pt>
    <dgm:pt modelId="{03429BD5-8B2C-4FBE-966A-88EE9550E049}" type="pres">
      <dgm:prSet presAssocID="{F09DD8D8-C6E7-4E76-B494-1FABE1C830B9}" presName="composite" presStyleCnt="0"/>
      <dgm:spPr/>
    </dgm:pt>
    <dgm:pt modelId="{609CF349-3796-4CC5-96BC-79013C71A906}" type="pres">
      <dgm:prSet presAssocID="{F09DD8D8-C6E7-4E76-B494-1FABE1C830B9}" presName="background" presStyleLbl="node0" presStyleIdx="0" presStyleCnt="2"/>
      <dgm:spPr>
        <a:solidFill>
          <a:schemeClr val="tx2">
            <a:lumMod val="50000"/>
          </a:schemeClr>
        </a:solidFill>
      </dgm:spPr>
    </dgm:pt>
    <dgm:pt modelId="{893D972D-61F9-458E-8882-4B8C01C71E44}" type="pres">
      <dgm:prSet presAssocID="{F09DD8D8-C6E7-4E76-B494-1FABE1C830B9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43A174-5314-457C-9BA8-6F4B3DF5598E}" type="pres">
      <dgm:prSet presAssocID="{F09DD8D8-C6E7-4E76-B494-1FABE1C830B9}" presName="hierChild2" presStyleCnt="0"/>
      <dgm:spPr/>
    </dgm:pt>
    <dgm:pt modelId="{D9FF4BB0-FB37-4809-B0A0-25ECD33FB768}" type="pres">
      <dgm:prSet presAssocID="{D1C7B210-7F86-4057-8327-C4EDABCECE4A}" presName="hierRoot1" presStyleCnt="0"/>
      <dgm:spPr/>
    </dgm:pt>
    <dgm:pt modelId="{D26C46DC-226C-43FE-9555-06E5076BAA76}" type="pres">
      <dgm:prSet presAssocID="{D1C7B210-7F86-4057-8327-C4EDABCECE4A}" presName="composite" presStyleCnt="0"/>
      <dgm:spPr/>
    </dgm:pt>
    <dgm:pt modelId="{7AFD5BC9-DCD4-4FCC-A97D-90AAB7D98DD2}" type="pres">
      <dgm:prSet presAssocID="{D1C7B210-7F86-4057-8327-C4EDABCECE4A}" presName="background" presStyleLbl="node0" presStyleIdx="1" presStyleCnt="2"/>
      <dgm:spPr/>
    </dgm:pt>
    <dgm:pt modelId="{AF6EF1ED-E936-4FC4-AF3F-5BEC34AD9104}" type="pres">
      <dgm:prSet presAssocID="{D1C7B210-7F86-4057-8327-C4EDABCECE4A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23A05C-0E42-4011-BB5C-D49C86AE6FDE}" type="pres">
      <dgm:prSet presAssocID="{D1C7B210-7F86-4057-8327-C4EDABCECE4A}" presName="hierChild2" presStyleCnt="0"/>
      <dgm:spPr/>
    </dgm:pt>
  </dgm:ptLst>
  <dgm:cxnLst>
    <dgm:cxn modelId="{2D5D9CDB-B74A-4C60-80EF-1661966CCAE3}" type="presOf" srcId="{D1C7B210-7F86-4057-8327-C4EDABCECE4A}" destId="{AF6EF1ED-E936-4FC4-AF3F-5BEC34AD9104}" srcOrd="0" destOrd="0" presId="urn:microsoft.com/office/officeart/2005/8/layout/hierarchy1"/>
    <dgm:cxn modelId="{4C6364B3-7D57-4F62-924E-A4D40CAFF365}" type="presOf" srcId="{1C9B795E-4415-444D-A981-C9F064CA57AC}" destId="{BEF7518C-55C2-46E6-8756-3FB3AD78B5D6}" srcOrd="0" destOrd="0" presId="urn:microsoft.com/office/officeart/2005/8/layout/hierarchy1"/>
    <dgm:cxn modelId="{1BBF052F-1AB9-483E-BE74-3287A0CAE50A}" srcId="{1C9B795E-4415-444D-A981-C9F064CA57AC}" destId="{D1C7B210-7F86-4057-8327-C4EDABCECE4A}" srcOrd="1" destOrd="0" parTransId="{89555B1F-5F20-4DC7-826D-1E790C89D1B1}" sibTransId="{30C4B62D-C6B4-4820-A36E-B68A3B8A83AC}"/>
    <dgm:cxn modelId="{1A173A02-38E1-4A13-B49D-73C00673C59B}" type="presOf" srcId="{F09DD8D8-C6E7-4E76-B494-1FABE1C830B9}" destId="{893D972D-61F9-458E-8882-4B8C01C71E44}" srcOrd="0" destOrd="0" presId="urn:microsoft.com/office/officeart/2005/8/layout/hierarchy1"/>
    <dgm:cxn modelId="{072F40F9-C382-4DDA-9507-ED16CAFC8761}" srcId="{1C9B795E-4415-444D-A981-C9F064CA57AC}" destId="{F09DD8D8-C6E7-4E76-B494-1FABE1C830B9}" srcOrd="0" destOrd="0" parTransId="{A4D21608-E41F-40E6-845A-4EDACDDBDDDE}" sibTransId="{0F4C61DF-42E7-4A1E-A3A6-D9DE5BF4FFBF}"/>
    <dgm:cxn modelId="{C11B9E18-CAB9-4452-8199-22344F6FA93F}" type="presParOf" srcId="{BEF7518C-55C2-46E6-8756-3FB3AD78B5D6}" destId="{6644CECA-4044-4126-80B9-33FA2E09861F}" srcOrd="0" destOrd="0" presId="urn:microsoft.com/office/officeart/2005/8/layout/hierarchy1"/>
    <dgm:cxn modelId="{71B5C23C-A0F7-4090-874F-49D5504FFE0F}" type="presParOf" srcId="{6644CECA-4044-4126-80B9-33FA2E09861F}" destId="{03429BD5-8B2C-4FBE-966A-88EE9550E049}" srcOrd="0" destOrd="0" presId="urn:microsoft.com/office/officeart/2005/8/layout/hierarchy1"/>
    <dgm:cxn modelId="{509C65E5-6FD7-4C92-A525-7481D1B83B70}" type="presParOf" srcId="{03429BD5-8B2C-4FBE-966A-88EE9550E049}" destId="{609CF349-3796-4CC5-96BC-79013C71A906}" srcOrd="0" destOrd="0" presId="urn:microsoft.com/office/officeart/2005/8/layout/hierarchy1"/>
    <dgm:cxn modelId="{1B5CB617-D551-47CD-AE12-3659A5F64983}" type="presParOf" srcId="{03429BD5-8B2C-4FBE-966A-88EE9550E049}" destId="{893D972D-61F9-458E-8882-4B8C01C71E44}" srcOrd="1" destOrd="0" presId="urn:microsoft.com/office/officeart/2005/8/layout/hierarchy1"/>
    <dgm:cxn modelId="{0382C748-90A0-4A96-BF1B-F0C6B4C08053}" type="presParOf" srcId="{6644CECA-4044-4126-80B9-33FA2E09861F}" destId="{5443A174-5314-457C-9BA8-6F4B3DF5598E}" srcOrd="1" destOrd="0" presId="urn:microsoft.com/office/officeart/2005/8/layout/hierarchy1"/>
    <dgm:cxn modelId="{2829630E-B094-4DA2-9FE4-D7A1A429D1F8}" type="presParOf" srcId="{BEF7518C-55C2-46E6-8756-3FB3AD78B5D6}" destId="{D9FF4BB0-FB37-4809-B0A0-25ECD33FB768}" srcOrd="1" destOrd="0" presId="urn:microsoft.com/office/officeart/2005/8/layout/hierarchy1"/>
    <dgm:cxn modelId="{70CBC4B9-D079-41C8-AB6C-72F189AA2019}" type="presParOf" srcId="{D9FF4BB0-FB37-4809-B0A0-25ECD33FB768}" destId="{D26C46DC-226C-43FE-9555-06E5076BAA76}" srcOrd="0" destOrd="0" presId="urn:microsoft.com/office/officeart/2005/8/layout/hierarchy1"/>
    <dgm:cxn modelId="{7E7C1A01-69AD-4F90-BC4C-A7D222D08B55}" type="presParOf" srcId="{D26C46DC-226C-43FE-9555-06E5076BAA76}" destId="{7AFD5BC9-DCD4-4FCC-A97D-90AAB7D98DD2}" srcOrd="0" destOrd="0" presId="urn:microsoft.com/office/officeart/2005/8/layout/hierarchy1"/>
    <dgm:cxn modelId="{36C7C273-32B8-4162-8F11-A186E27C9139}" type="presParOf" srcId="{D26C46DC-226C-43FE-9555-06E5076BAA76}" destId="{AF6EF1ED-E936-4FC4-AF3F-5BEC34AD9104}" srcOrd="1" destOrd="0" presId="urn:microsoft.com/office/officeart/2005/8/layout/hierarchy1"/>
    <dgm:cxn modelId="{6E723DB0-2701-4650-9D0B-55A6B5031EA3}" type="presParOf" srcId="{D9FF4BB0-FB37-4809-B0A0-25ECD33FB768}" destId="{C723A05C-0E42-4011-BB5C-D49C86AE6F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B528-B45B-4E58-B83F-1B5688997B05}">
      <dsp:nvSpPr>
        <dsp:cNvPr id="0" name=""/>
        <dsp:cNvSpPr/>
      </dsp:nvSpPr>
      <dsp:spPr>
        <a:xfrm>
          <a:off x="4313142" y="1330508"/>
          <a:ext cx="385923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3859239" y="178803"/>
              </a:lnTo>
              <a:lnTo>
                <a:pt x="385923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1DB91-C09B-49A8-9C68-971D9ED21F51}">
      <dsp:nvSpPr>
        <dsp:cNvPr id="0" name=""/>
        <dsp:cNvSpPr/>
      </dsp:nvSpPr>
      <dsp:spPr>
        <a:xfrm>
          <a:off x="4313142" y="1330508"/>
          <a:ext cx="275659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2756599" y="178803"/>
              </a:lnTo>
              <a:lnTo>
                <a:pt x="275659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7E68A-BB45-4C98-8B83-96A1E6E11184}">
      <dsp:nvSpPr>
        <dsp:cNvPr id="0" name=""/>
        <dsp:cNvSpPr/>
      </dsp:nvSpPr>
      <dsp:spPr>
        <a:xfrm>
          <a:off x="4313142" y="1330508"/>
          <a:ext cx="165395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1653959" y="178803"/>
              </a:lnTo>
              <a:lnTo>
                <a:pt x="165395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20FB1-BAAE-492E-84DB-527FDF490F6A}">
      <dsp:nvSpPr>
        <dsp:cNvPr id="0" name=""/>
        <dsp:cNvSpPr/>
      </dsp:nvSpPr>
      <dsp:spPr>
        <a:xfrm>
          <a:off x="4313142" y="1330508"/>
          <a:ext cx="55131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551319" y="178803"/>
              </a:lnTo>
              <a:lnTo>
                <a:pt x="55131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5C73D-C9AB-45A9-9EF2-5927A03A1A63}">
      <dsp:nvSpPr>
        <dsp:cNvPr id="0" name=""/>
        <dsp:cNvSpPr/>
      </dsp:nvSpPr>
      <dsp:spPr>
        <a:xfrm>
          <a:off x="3761822" y="1330508"/>
          <a:ext cx="551319" cy="262378"/>
        </a:xfrm>
        <a:custGeom>
          <a:avLst/>
          <a:gdLst/>
          <a:ahLst/>
          <a:cxnLst/>
          <a:rect l="0" t="0" r="0" b="0"/>
          <a:pathLst>
            <a:path>
              <a:moveTo>
                <a:pt x="551319" y="0"/>
              </a:moveTo>
              <a:lnTo>
                <a:pt x="55131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47DD5-E13C-4C58-B3FE-3C85B5B0F96B}">
      <dsp:nvSpPr>
        <dsp:cNvPr id="0" name=""/>
        <dsp:cNvSpPr/>
      </dsp:nvSpPr>
      <dsp:spPr>
        <a:xfrm>
          <a:off x="2659182" y="1330508"/>
          <a:ext cx="1653959" cy="262378"/>
        </a:xfrm>
        <a:custGeom>
          <a:avLst/>
          <a:gdLst/>
          <a:ahLst/>
          <a:cxnLst/>
          <a:rect l="0" t="0" r="0" b="0"/>
          <a:pathLst>
            <a:path>
              <a:moveTo>
                <a:pt x="1653959" y="0"/>
              </a:moveTo>
              <a:lnTo>
                <a:pt x="165395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8BA70-F237-4020-9A22-CC3841053F5C}">
      <dsp:nvSpPr>
        <dsp:cNvPr id="0" name=""/>
        <dsp:cNvSpPr/>
      </dsp:nvSpPr>
      <dsp:spPr>
        <a:xfrm>
          <a:off x="1556542" y="1330508"/>
          <a:ext cx="2756599" cy="262378"/>
        </a:xfrm>
        <a:custGeom>
          <a:avLst/>
          <a:gdLst/>
          <a:ahLst/>
          <a:cxnLst/>
          <a:rect l="0" t="0" r="0" b="0"/>
          <a:pathLst>
            <a:path>
              <a:moveTo>
                <a:pt x="2756599" y="0"/>
              </a:moveTo>
              <a:lnTo>
                <a:pt x="275659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47A49-7058-4789-A521-1E84F8C396C5}">
      <dsp:nvSpPr>
        <dsp:cNvPr id="0" name=""/>
        <dsp:cNvSpPr/>
      </dsp:nvSpPr>
      <dsp:spPr>
        <a:xfrm>
          <a:off x="453902" y="1330508"/>
          <a:ext cx="3859239" cy="262378"/>
        </a:xfrm>
        <a:custGeom>
          <a:avLst/>
          <a:gdLst/>
          <a:ahLst/>
          <a:cxnLst/>
          <a:rect l="0" t="0" r="0" b="0"/>
          <a:pathLst>
            <a:path>
              <a:moveTo>
                <a:pt x="3859239" y="0"/>
              </a:moveTo>
              <a:lnTo>
                <a:pt x="385923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55280-759F-48FF-84E8-21031A8F805B}">
      <dsp:nvSpPr>
        <dsp:cNvPr id="0" name=""/>
        <dsp:cNvSpPr/>
      </dsp:nvSpPr>
      <dsp:spPr>
        <a:xfrm>
          <a:off x="580785" y="2271953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04D00-17E4-4481-9601-24BE041DAD43}">
      <dsp:nvSpPr>
        <dsp:cNvPr id="0" name=""/>
        <dsp:cNvSpPr/>
      </dsp:nvSpPr>
      <dsp:spPr>
        <a:xfrm>
          <a:off x="681025" y="2367181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Formula Student</a:t>
          </a:r>
          <a:endParaRPr lang="en-GB" sz="800" b="1" kern="1200" dirty="0"/>
        </a:p>
      </dsp:txBody>
      <dsp:txXfrm>
        <a:off x="694472" y="2380628"/>
        <a:ext cx="875265" cy="432205"/>
      </dsp:txXfrm>
    </dsp:sp>
    <dsp:sp modelId="{422A6B8B-FE2D-43E4-A6CE-6FC96170B8EC}">
      <dsp:nvSpPr>
        <dsp:cNvPr id="0" name=""/>
        <dsp:cNvSpPr/>
      </dsp:nvSpPr>
      <dsp:spPr>
        <a:xfrm>
          <a:off x="2741027" y="2271948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84113-A9B2-4CF5-BCB0-5B24DB0DE61C}">
      <dsp:nvSpPr>
        <dsp:cNvPr id="0" name=""/>
        <dsp:cNvSpPr/>
      </dsp:nvSpPr>
      <dsp:spPr>
        <a:xfrm>
          <a:off x="2841267" y="2367176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Engineering without Boarders</a:t>
          </a:r>
          <a:endParaRPr lang="en-GB" sz="800" b="1" kern="1200" dirty="0"/>
        </a:p>
      </dsp:txBody>
      <dsp:txXfrm>
        <a:off x="2854714" y="2380623"/>
        <a:ext cx="875265" cy="432205"/>
      </dsp:txXfrm>
    </dsp:sp>
    <dsp:sp modelId="{A57C7F57-4FA2-46BD-A9BA-E223A047B689}">
      <dsp:nvSpPr>
        <dsp:cNvPr id="0" name=""/>
        <dsp:cNvSpPr/>
      </dsp:nvSpPr>
      <dsp:spPr>
        <a:xfrm>
          <a:off x="3763862" y="733106"/>
          <a:ext cx="1098560" cy="59740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6226-BA22-4BA9-840F-5408A604351E}">
      <dsp:nvSpPr>
        <dsp:cNvPr id="0" name=""/>
        <dsp:cNvSpPr/>
      </dsp:nvSpPr>
      <dsp:spPr>
        <a:xfrm>
          <a:off x="3864101" y="828334"/>
          <a:ext cx="1098560" cy="597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 &amp; Sports Science Society</a:t>
          </a:r>
          <a:endParaRPr lang="en-GB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1598" y="845831"/>
        <a:ext cx="1063566" cy="562407"/>
      </dsp:txXfrm>
    </dsp:sp>
    <dsp:sp modelId="{A321E84F-8525-4903-A5DE-9BA56BA096F4}">
      <dsp:nvSpPr>
        <dsp:cNvPr id="0" name=""/>
        <dsp:cNvSpPr/>
      </dsp:nvSpPr>
      <dsp:spPr>
        <a:xfrm>
          <a:off x="2822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C8710-5852-4451-9859-C1790F9B3A75}">
      <dsp:nvSpPr>
        <dsp:cNvPr id="0" name=""/>
        <dsp:cNvSpPr/>
      </dsp:nvSpPr>
      <dsp:spPr>
        <a:xfrm>
          <a:off x="10306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Aerospace</a:t>
          </a:r>
          <a:endParaRPr lang="en-GB" sz="800" kern="1200" dirty="0"/>
        </a:p>
      </dsp:txBody>
      <dsp:txXfrm>
        <a:off x="116509" y="1701561"/>
        <a:ext cx="875265" cy="432205"/>
      </dsp:txXfrm>
    </dsp:sp>
    <dsp:sp modelId="{4B485F03-E70B-4A29-9DB0-848A7F6A72EF}">
      <dsp:nvSpPr>
        <dsp:cNvPr id="0" name=""/>
        <dsp:cNvSpPr/>
      </dsp:nvSpPr>
      <dsp:spPr>
        <a:xfrm>
          <a:off x="1105462" y="1592886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BBFF-4704-49C2-A3B2-A036B9DE7EC9}">
      <dsp:nvSpPr>
        <dsp:cNvPr id="0" name=""/>
        <dsp:cNvSpPr/>
      </dsp:nvSpPr>
      <dsp:spPr>
        <a:xfrm>
          <a:off x="120570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Chemical &amp; Environmental</a:t>
          </a:r>
          <a:endParaRPr lang="en-GB" sz="800" b="1" kern="1200" dirty="0"/>
        </a:p>
      </dsp:txBody>
      <dsp:txXfrm>
        <a:off x="1219149" y="1701561"/>
        <a:ext cx="875265" cy="432205"/>
      </dsp:txXfrm>
    </dsp:sp>
    <dsp:sp modelId="{0A5E54FF-87E7-41B9-8B2E-952EAE4B8B84}">
      <dsp:nvSpPr>
        <dsp:cNvPr id="0" name=""/>
        <dsp:cNvSpPr/>
      </dsp:nvSpPr>
      <dsp:spPr>
        <a:xfrm>
          <a:off x="2208102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FABDC-1499-46B9-A805-A29FA503282C}">
      <dsp:nvSpPr>
        <dsp:cNvPr id="0" name=""/>
        <dsp:cNvSpPr/>
      </dsp:nvSpPr>
      <dsp:spPr>
        <a:xfrm>
          <a:off x="230834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Civil</a:t>
          </a:r>
          <a:endParaRPr lang="en-GB" sz="800" kern="1200" dirty="0"/>
        </a:p>
      </dsp:txBody>
      <dsp:txXfrm>
        <a:off x="2321789" y="1701561"/>
        <a:ext cx="875265" cy="432205"/>
      </dsp:txXfrm>
    </dsp:sp>
    <dsp:sp modelId="{2BFD8658-7E66-4420-8F9F-73E2E947B6F4}">
      <dsp:nvSpPr>
        <dsp:cNvPr id="0" name=""/>
        <dsp:cNvSpPr/>
      </dsp:nvSpPr>
      <dsp:spPr>
        <a:xfrm>
          <a:off x="3310742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F7D2A-40F2-447A-91B9-EAF2675679C2}">
      <dsp:nvSpPr>
        <dsp:cNvPr id="0" name=""/>
        <dsp:cNvSpPr/>
      </dsp:nvSpPr>
      <dsp:spPr>
        <a:xfrm>
          <a:off x="341098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Electrical &amp; Electronic</a:t>
          </a:r>
          <a:endParaRPr lang="en-GB" sz="800" kern="1200" dirty="0"/>
        </a:p>
      </dsp:txBody>
      <dsp:txXfrm>
        <a:off x="3424429" y="1701561"/>
        <a:ext cx="875265" cy="432205"/>
      </dsp:txXfrm>
    </dsp:sp>
    <dsp:sp modelId="{4FCF80CE-1EC1-46EE-9A6A-80B5928511C6}">
      <dsp:nvSpPr>
        <dsp:cNvPr id="0" name=""/>
        <dsp:cNvSpPr/>
      </dsp:nvSpPr>
      <dsp:spPr>
        <a:xfrm>
          <a:off x="4413381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1D769-858F-45DE-B8FC-E1AB2ED9F288}">
      <dsp:nvSpPr>
        <dsp:cNvPr id="0" name=""/>
        <dsp:cNvSpPr/>
      </dsp:nvSpPr>
      <dsp:spPr>
        <a:xfrm>
          <a:off x="451362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Materials &amp; Sports Materials</a:t>
          </a:r>
          <a:endParaRPr lang="en-GB" sz="800" kern="1200" dirty="0"/>
        </a:p>
      </dsp:txBody>
      <dsp:txXfrm>
        <a:off x="4527068" y="1701561"/>
        <a:ext cx="875265" cy="432205"/>
      </dsp:txXfrm>
    </dsp:sp>
    <dsp:sp modelId="{F9E7B4B4-C3F2-4327-8D91-A11B7E0C0C39}">
      <dsp:nvSpPr>
        <dsp:cNvPr id="0" name=""/>
        <dsp:cNvSpPr/>
      </dsp:nvSpPr>
      <dsp:spPr>
        <a:xfrm>
          <a:off x="5516021" y="1592886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EBCA-4DD5-4A6B-8A06-EE38DF8186DA}">
      <dsp:nvSpPr>
        <dsp:cNvPr id="0" name=""/>
        <dsp:cNvSpPr/>
      </dsp:nvSpPr>
      <dsp:spPr>
        <a:xfrm>
          <a:off x="561626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Mechanical &amp; PD</a:t>
          </a:r>
          <a:endParaRPr lang="en-GB" sz="800" b="1" kern="1200" dirty="0"/>
        </a:p>
      </dsp:txBody>
      <dsp:txXfrm>
        <a:off x="5629708" y="1701561"/>
        <a:ext cx="875265" cy="432205"/>
      </dsp:txXfrm>
    </dsp:sp>
    <dsp:sp modelId="{EE5E3B71-B510-46C7-872F-302BF0B3677F}">
      <dsp:nvSpPr>
        <dsp:cNvPr id="0" name=""/>
        <dsp:cNvSpPr/>
      </dsp:nvSpPr>
      <dsp:spPr>
        <a:xfrm>
          <a:off x="6618661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4386A-9E47-41AA-BA48-E359937F73D3}">
      <dsp:nvSpPr>
        <dsp:cNvPr id="0" name=""/>
        <dsp:cNvSpPr/>
      </dsp:nvSpPr>
      <dsp:spPr>
        <a:xfrm>
          <a:off x="671890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/>
            <a:t>Medical</a:t>
          </a:r>
          <a:endParaRPr lang="en-GB" sz="800" kern="1200" dirty="0"/>
        </a:p>
      </dsp:txBody>
      <dsp:txXfrm>
        <a:off x="6732348" y="1701561"/>
        <a:ext cx="875265" cy="432205"/>
      </dsp:txXfrm>
    </dsp:sp>
    <dsp:sp modelId="{644F5D7C-0422-44D0-8D54-8EA12378F206}">
      <dsp:nvSpPr>
        <dsp:cNvPr id="0" name=""/>
        <dsp:cNvSpPr/>
      </dsp:nvSpPr>
      <dsp:spPr>
        <a:xfrm>
          <a:off x="7721301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0052F-9942-4CEA-8866-A8BA7FEBC14F}">
      <dsp:nvSpPr>
        <dsp:cNvPr id="0" name=""/>
        <dsp:cNvSpPr/>
      </dsp:nvSpPr>
      <dsp:spPr>
        <a:xfrm>
          <a:off x="782154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Sports Science</a:t>
          </a:r>
          <a:endParaRPr lang="en-GB" sz="800" kern="1200" dirty="0"/>
        </a:p>
      </dsp:txBody>
      <dsp:txXfrm>
        <a:off x="7834988" y="1701561"/>
        <a:ext cx="875265" cy="432205"/>
      </dsp:txXfrm>
    </dsp:sp>
    <dsp:sp modelId="{30A8D471-57E8-4E5F-9CBC-58A19457F796}">
      <dsp:nvSpPr>
        <dsp:cNvPr id="0" name=""/>
        <dsp:cNvSpPr/>
      </dsp:nvSpPr>
      <dsp:spPr>
        <a:xfrm>
          <a:off x="4973272" y="2271948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7CA07-6F97-48BD-B9E6-8AB9D6635674}">
      <dsp:nvSpPr>
        <dsp:cNvPr id="0" name=""/>
        <dsp:cNvSpPr/>
      </dsp:nvSpPr>
      <dsp:spPr>
        <a:xfrm>
          <a:off x="5073512" y="2367176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Post Graduate</a:t>
          </a:r>
          <a:endParaRPr lang="en-GB" sz="800" kern="1200" dirty="0"/>
        </a:p>
      </dsp:txBody>
      <dsp:txXfrm>
        <a:off x="5086959" y="2380623"/>
        <a:ext cx="875265" cy="432205"/>
      </dsp:txXfrm>
    </dsp:sp>
    <dsp:sp modelId="{25E94A36-E9A6-4A67-8457-306673385B09}">
      <dsp:nvSpPr>
        <dsp:cNvPr id="0" name=""/>
        <dsp:cNvSpPr/>
      </dsp:nvSpPr>
      <dsp:spPr>
        <a:xfrm>
          <a:off x="7171576" y="2271953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7F02B-FD99-4D78-84A3-6B24A7189E1D}">
      <dsp:nvSpPr>
        <dsp:cNvPr id="0" name=""/>
        <dsp:cNvSpPr/>
      </dsp:nvSpPr>
      <dsp:spPr>
        <a:xfrm>
          <a:off x="7271816" y="2367181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MAKE Society</a:t>
          </a:r>
          <a:endParaRPr lang="en-GB" sz="800" b="1" kern="1200" dirty="0"/>
        </a:p>
      </dsp:txBody>
      <dsp:txXfrm>
        <a:off x="7285263" y="2380628"/>
        <a:ext cx="875265" cy="432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CF349-3796-4CC5-96BC-79013C71A906}">
      <dsp:nvSpPr>
        <dsp:cNvPr id="0" name=""/>
        <dsp:cNvSpPr/>
      </dsp:nvSpPr>
      <dsp:spPr>
        <a:xfrm>
          <a:off x="210" y="165755"/>
          <a:ext cx="740472" cy="47020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D972D-61F9-458E-8882-4B8C01C71E44}">
      <dsp:nvSpPr>
        <dsp:cNvPr id="0" name=""/>
        <dsp:cNvSpPr/>
      </dsp:nvSpPr>
      <dsp:spPr>
        <a:xfrm>
          <a:off x="82485" y="243916"/>
          <a:ext cx="740472" cy="47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Existing Society</a:t>
          </a:r>
        </a:p>
      </dsp:txBody>
      <dsp:txXfrm>
        <a:off x="96257" y="257688"/>
        <a:ext cx="712928" cy="442656"/>
      </dsp:txXfrm>
    </dsp:sp>
    <dsp:sp modelId="{7AFD5BC9-DCD4-4FCC-A97D-90AAB7D98DD2}">
      <dsp:nvSpPr>
        <dsp:cNvPr id="0" name=""/>
        <dsp:cNvSpPr/>
      </dsp:nvSpPr>
      <dsp:spPr>
        <a:xfrm>
          <a:off x="905233" y="165755"/>
          <a:ext cx="740472" cy="47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EF1ED-E936-4FC4-AF3F-5BEC34AD9104}">
      <dsp:nvSpPr>
        <dsp:cNvPr id="0" name=""/>
        <dsp:cNvSpPr/>
      </dsp:nvSpPr>
      <dsp:spPr>
        <a:xfrm>
          <a:off x="987508" y="243916"/>
          <a:ext cx="740472" cy="47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Developing Society</a:t>
          </a:r>
        </a:p>
      </dsp:txBody>
      <dsp:txXfrm>
        <a:off x="1001280" y="257688"/>
        <a:ext cx="712928" cy="442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DB528-B45B-4E58-B83F-1B5688997B05}">
      <dsp:nvSpPr>
        <dsp:cNvPr id="0" name=""/>
        <dsp:cNvSpPr/>
      </dsp:nvSpPr>
      <dsp:spPr>
        <a:xfrm>
          <a:off x="4313142" y="1330508"/>
          <a:ext cx="385923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3859239" y="178803"/>
              </a:lnTo>
              <a:lnTo>
                <a:pt x="385923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1DB91-C09B-49A8-9C68-971D9ED21F51}">
      <dsp:nvSpPr>
        <dsp:cNvPr id="0" name=""/>
        <dsp:cNvSpPr/>
      </dsp:nvSpPr>
      <dsp:spPr>
        <a:xfrm>
          <a:off x="4313142" y="1330508"/>
          <a:ext cx="275659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2756599" y="178803"/>
              </a:lnTo>
              <a:lnTo>
                <a:pt x="275659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7E68A-BB45-4C98-8B83-96A1E6E11184}">
      <dsp:nvSpPr>
        <dsp:cNvPr id="0" name=""/>
        <dsp:cNvSpPr/>
      </dsp:nvSpPr>
      <dsp:spPr>
        <a:xfrm>
          <a:off x="4313142" y="1330508"/>
          <a:ext cx="165395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1653959" y="178803"/>
              </a:lnTo>
              <a:lnTo>
                <a:pt x="165395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20FB1-BAAE-492E-84DB-527FDF490F6A}">
      <dsp:nvSpPr>
        <dsp:cNvPr id="0" name=""/>
        <dsp:cNvSpPr/>
      </dsp:nvSpPr>
      <dsp:spPr>
        <a:xfrm>
          <a:off x="4313142" y="1330508"/>
          <a:ext cx="551319" cy="262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03"/>
              </a:lnTo>
              <a:lnTo>
                <a:pt x="551319" y="178803"/>
              </a:lnTo>
              <a:lnTo>
                <a:pt x="551319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5C73D-C9AB-45A9-9EF2-5927A03A1A63}">
      <dsp:nvSpPr>
        <dsp:cNvPr id="0" name=""/>
        <dsp:cNvSpPr/>
      </dsp:nvSpPr>
      <dsp:spPr>
        <a:xfrm>
          <a:off x="3761822" y="1330508"/>
          <a:ext cx="551319" cy="262378"/>
        </a:xfrm>
        <a:custGeom>
          <a:avLst/>
          <a:gdLst/>
          <a:ahLst/>
          <a:cxnLst/>
          <a:rect l="0" t="0" r="0" b="0"/>
          <a:pathLst>
            <a:path>
              <a:moveTo>
                <a:pt x="551319" y="0"/>
              </a:moveTo>
              <a:lnTo>
                <a:pt x="55131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47DD5-E13C-4C58-B3FE-3C85B5B0F96B}">
      <dsp:nvSpPr>
        <dsp:cNvPr id="0" name=""/>
        <dsp:cNvSpPr/>
      </dsp:nvSpPr>
      <dsp:spPr>
        <a:xfrm>
          <a:off x="2659182" y="1330508"/>
          <a:ext cx="1653959" cy="262378"/>
        </a:xfrm>
        <a:custGeom>
          <a:avLst/>
          <a:gdLst/>
          <a:ahLst/>
          <a:cxnLst/>
          <a:rect l="0" t="0" r="0" b="0"/>
          <a:pathLst>
            <a:path>
              <a:moveTo>
                <a:pt x="1653959" y="0"/>
              </a:moveTo>
              <a:lnTo>
                <a:pt x="165395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8BA70-F237-4020-9A22-CC3841053F5C}">
      <dsp:nvSpPr>
        <dsp:cNvPr id="0" name=""/>
        <dsp:cNvSpPr/>
      </dsp:nvSpPr>
      <dsp:spPr>
        <a:xfrm>
          <a:off x="1556542" y="1330508"/>
          <a:ext cx="2756599" cy="262378"/>
        </a:xfrm>
        <a:custGeom>
          <a:avLst/>
          <a:gdLst/>
          <a:ahLst/>
          <a:cxnLst/>
          <a:rect l="0" t="0" r="0" b="0"/>
          <a:pathLst>
            <a:path>
              <a:moveTo>
                <a:pt x="2756599" y="0"/>
              </a:moveTo>
              <a:lnTo>
                <a:pt x="275659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47A49-7058-4789-A521-1E84F8C396C5}">
      <dsp:nvSpPr>
        <dsp:cNvPr id="0" name=""/>
        <dsp:cNvSpPr/>
      </dsp:nvSpPr>
      <dsp:spPr>
        <a:xfrm>
          <a:off x="453902" y="1330508"/>
          <a:ext cx="3859239" cy="262378"/>
        </a:xfrm>
        <a:custGeom>
          <a:avLst/>
          <a:gdLst/>
          <a:ahLst/>
          <a:cxnLst/>
          <a:rect l="0" t="0" r="0" b="0"/>
          <a:pathLst>
            <a:path>
              <a:moveTo>
                <a:pt x="3859239" y="0"/>
              </a:moveTo>
              <a:lnTo>
                <a:pt x="3859239" y="178803"/>
              </a:lnTo>
              <a:lnTo>
                <a:pt x="0" y="178803"/>
              </a:lnTo>
              <a:lnTo>
                <a:pt x="0" y="262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55280-759F-48FF-84E8-21031A8F805B}">
      <dsp:nvSpPr>
        <dsp:cNvPr id="0" name=""/>
        <dsp:cNvSpPr/>
      </dsp:nvSpPr>
      <dsp:spPr>
        <a:xfrm>
          <a:off x="580785" y="2271953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04D00-17E4-4481-9601-24BE041DAD43}">
      <dsp:nvSpPr>
        <dsp:cNvPr id="0" name=""/>
        <dsp:cNvSpPr/>
      </dsp:nvSpPr>
      <dsp:spPr>
        <a:xfrm>
          <a:off x="681025" y="2367181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Formula Student</a:t>
          </a:r>
          <a:endParaRPr lang="en-GB" sz="800" b="1" kern="1200" dirty="0"/>
        </a:p>
      </dsp:txBody>
      <dsp:txXfrm>
        <a:off x="694472" y="2380628"/>
        <a:ext cx="875265" cy="432205"/>
      </dsp:txXfrm>
    </dsp:sp>
    <dsp:sp modelId="{422A6B8B-FE2D-43E4-A6CE-6FC96170B8EC}">
      <dsp:nvSpPr>
        <dsp:cNvPr id="0" name=""/>
        <dsp:cNvSpPr/>
      </dsp:nvSpPr>
      <dsp:spPr>
        <a:xfrm>
          <a:off x="2741027" y="2271948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84113-A9B2-4CF5-BCB0-5B24DB0DE61C}">
      <dsp:nvSpPr>
        <dsp:cNvPr id="0" name=""/>
        <dsp:cNvSpPr/>
      </dsp:nvSpPr>
      <dsp:spPr>
        <a:xfrm>
          <a:off x="2841267" y="2367176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Engineering without Boarders</a:t>
          </a:r>
          <a:endParaRPr lang="en-GB" sz="800" b="1" kern="1200" dirty="0"/>
        </a:p>
      </dsp:txBody>
      <dsp:txXfrm>
        <a:off x="2854714" y="2380623"/>
        <a:ext cx="875265" cy="432205"/>
      </dsp:txXfrm>
    </dsp:sp>
    <dsp:sp modelId="{A57C7F57-4FA2-46BD-A9BA-E223A047B689}">
      <dsp:nvSpPr>
        <dsp:cNvPr id="0" name=""/>
        <dsp:cNvSpPr/>
      </dsp:nvSpPr>
      <dsp:spPr>
        <a:xfrm>
          <a:off x="3763862" y="733106"/>
          <a:ext cx="1098560" cy="597401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56226-BA22-4BA9-840F-5408A604351E}">
      <dsp:nvSpPr>
        <dsp:cNvPr id="0" name=""/>
        <dsp:cNvSpPr/>
      </dsp:nvSpPr>
      <dsp:spPr>
        <a:xfrm>
          <a:off x="3864101" y="828334"/>
          <a:ext cx="1098560" cy="597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 &amp; Sports Science Society</a:t>
          </a:r>
          <a:endParaRPr lang="en-GB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81598" y="845831"/>
        <a:ext cx="1063566" cy="562407"/>
      </dsp:txXfrm>
    </dsp:sp>
    <dsp:sp modelId="{A321E84F-8525-4903-A5DE-9BA56BA096F4}">
      <dsp:nvSpPr>
        <dsp:cNvPr id="0" name=""/>
        <dsp:cNvSpPr/>
      </dsp:nvSpPr>
      <dsp:spPr>
        <a:xfrm>
          <a:off x="2822" y="1592886"/>
          <a:ext cx="902159" cy="45909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C8710-5852-4451-9859-C1790F9B3A75}">
      <dsp:nvSpPr>
        <dsp:cNvPr id="0" name=""/>
        <dsp:cNvSpPr/>
      </dsp:nvSpPr>
      <dsp:spPr>
        <a:xfrm>
          <a:off x="10306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Aerospace</a:t>
          </a:r>
          <a:endParaRPr lang="en-GB" sz="800" kern="1200" dirty="0"/>
        </a:p>
      </dsp:txBody>
      <dsp:txXfrm>
        <a:off x="116509" y="1701561"/>
        <a:ext cx="875265" cy="432205"/>
      </dsp:txXfrm>
    </dsp:sp>
    <dsp:sp modelId="{4B485F03-E70B-4A29-9DB0-848A7F6A72EF}">
      <dsp:nvSpPr>
        <dsp:cNvPr id="0" name=""/>
        <dsp:cNvSpPr/>
      </dsp:nvSpPr>
      <dsp:spPr>
        <a:xfrm>
          <a:off x="1105462" y="1592886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BBFF-4704-49C2-A3B2-A036B9DE7EC9}">
      <dsp:nvSpPr>
        <dsp:cNvPr id="0" name=""/>
        <dsp:cNvSpPr/>
      </dsp:nvSpPr>
      <dsp:spPr>
        <a:xfrm>
          <a:off x="120570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Chemical &amp; Environmental</a:t>
          </a:r>
          <a:endParaRPr lang="en-GB" sz="800" b="1" kern="1200" dirty="0"/>
        </a:p>
      </dsp:txBody>
      <dsp:txXfrm>
        <a:off x="1219149" y="1701561"/>
        <a:ext cx="875265" cy="432205"/>
      </dsp:txXfrm>
    </dsp:sp>
    <dsp:sp modelId="{0A5E54FF-87E7-41B9-8B2E-952EAE4B8B84}">
      <dsp:nvSpPr>
        <dsp:cNvPr id="0" name=""/>
        <dsp:cNvSpPr/>
      </dsp:nvSpPr>
      <dsp:spPr>
        <a:xfrm>
          <a:off x="2208102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FABDC-1499-46B9-A805-A29FA503282C}">
      <dsp:nvSpPr>
        <dsp:cNvPr id="0" name=""/>
        <dsp:cNvSpPr/>
      </dsp:nvSpPr>
      <dsp:spPr>
        <a:xfrm>
          <a:off x="230834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Civil</a:t>
          </a:r>
          <a:endParaRPr lang="en-GB" sz="800" kern="1200" dirty="0"/>
        </a:p>
      </dsp:txBody>
      <dsp:txXfrm>
        <a:off x="2321789" y="1701561"/>
        <a:ext cx="875265" cy="432205"/>
      </dsp:txXfrm>
    </dsp:sp>
    <dsp:sp modelId="{2BFD8658-7E66-4420-8F9F-73E2E947B6F4}">
      <dsp:nvSpPr>
        <dsp:cNvPr id="0" name=""/>
        <dsp:cNvSpPr/>
      </dsp:nvSpPr>
      <dsp:spPr>
        <a:xfrm>
          <a:off x="3310742" y="1592886"/>
          <a:ext cx="902159" cy="45909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F7D2A-40F2-447A-91B9-EAF2675679C2}">
      <dsp:nvSpPr>
        <dsp:cNvPr id="0" name=""/>
        <dsp:cNvSpPr/>
      </dsp:nvSpPr>
      <dsp:spPr>
        <a:xfrm>
          <a:off x="3410982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Electrical &amp; Electronic</a:t>
          </a:r>
          <a:endParaRPr lang="en-GB" sz="800" kern="1200" dirty="0"/>
        </a:p>
      </dsp:txBody>
      <dsp:txXfrm>
        <a:off x="3424429" y="1701561"/>
        <a:ext cx="875265" cy="432205"/>
      </dsp:txXfrm>
    </dsp:sp>
    <dsp:sp modelId="{4FCF80CE-1EC1-46EE-9A6A-80B5928511C6}">
      <dsp:nvSpPr>
        <dsp:cNvPr id="0" name=""/>
        <dsp:cNvSpPr/>
      </dsp:nvSpPr>
      <dsp:spPr>
        <a:xfrm>
          <a:off x="4413381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1D769-858F-45DE-B8FC-E1AB2ED9F288}">
      <dsp:nvSpPr>
        <dsp:cNvPr id="0" name=""/>
        <dsp:cNvSpPr/>
      </dsp:nvSpPr>
      <dsp:spPr>
        <a:xfrm>
          <a:off x="451362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Materials &amp; Sports Materials</a:t>
          </a:r>
          <a:endParaRPr lang="en-GB" sz="800" kern="1200" dirty="0"/>
        </a:p>
      </dsp:txBody>
      <dsp:txXfrm>
        <a:off x="4527068" y="1701561"/>
        <a:ext cx="875265" cy="432205"/>
      </dsp:txXfrm>
    </dsp:sp>
    <dsp:sp modelId="{F9E7B4B4-C3F2-4327-8D91-A11B7E0C0C39}">
      <dsp:nvSpPr>
        <dsp:cNvPr id="0" name=""/>
        <dsp:cNvSpPr/>
      </dsp:nvSpPr>
      <dsp:spPr>
        <a:xfrm>
          <a:off x="5516021" y="1592886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EBCA-4DD5-4A6B-8A06-EE38DF8186DA}">
      <dsp:nvSpPr>
        <dsp:cNvPr id="0" name=""/>
        <dsp:cNvSpPr/>
      </dsp:nvSpPr>
      <dsp:spPr>
        <a:xfrm>
          <a:off x="561626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Mechanical &amp; PD</a:t>
          </a:r>
          <a:endParaRPr lang="en-GB" sz="800" b="1" kern="1200" dirty="0"/>
        </a:p>
      </dsp:txBody>
      <dsp:txXfrm>
        <a:off x="5629708" y="1701561"/>
        <a:ext cx="875265" cy="432205"/>
      </dsp:txXfrm>
    </dsp:sp>
    <dsp:sp modelId="{EE5E3B71-B510-46C7-872F-302BF0B3677F}">
      <dsp:nvSpPr>
        <dsp:cNvPr id="0" name=""/>
        <dsp:cNvSpPr/>
      </dsp:nvSpPr>
      <dsp:spPr>
        <a:xfrm>
          <a:off x="6618661" y="1592886"/>
          <a:ext cx="902159" cy="459099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4386A-9E47-41AA-BA48-E359937F73D3}">
      <dsp:nvSpPr>
        <dsp:cNvPr id="0" name=""/>
        <dsp:cNvSpPr/>
      </dsp:nvSpPr>
      <dsp:spPr>
        <a:xfrm>
          <a:off x="671890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/>
            <a:t>Medical</a:t>
          </a:r>
          <a:endParaRPr lang="en-GB" sz="800" kern="1200" dirty="0"/>
        </a:p>
      </dsp:txBody>
      <dsp:txXfrm>
        <a:off x="6732348" y="1701561"/>
        <a:ext cx="875265" cy="432205"/>
      </dsp:txXfrm>
    </dsp:sp>
    <dsp:sp modelId="{644F5D7C-0422-44D0-8D54-8EA12378F206}">
      <dsp:nvSpPr>
        <dsp:cNvPr id="0" name=""/>
        <dsp:cNvSpPr/>
      </dsp:nvSpPr>
      <dsp:spPr>
        <a:xfrm>
          <a:off x="7721301" y="1592886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0052F-9942-4CEA-8866-A8BA7FEBC14F}">
      <dsp:nvSpPr>
        <dsp:cNvPr id="0" name=""/>
        <dsp:cNvSpPr/>
      </dsp:nvSpPr>
      <dsp:spPr>
        <a:xfrm>
          <a:off x="7821541" y="1688114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Sports Science</a:t>
          </a:r>
          <a:endParaRPr lang="en-GB" sz="800" kern="1200" dirty="0"/>
        </a:p>
      </dsp:txBody>
      <dsp:txXfrm>
        <a:off x="7834988" y="1701561"/>
        <a:ext cx="875265" cy="432205"/>
      </dsp:txXfrm>
    </dsp:sp>
    <dsp:sp modelId="{30A8D471-57E8-4E5F-9CBC-58A19457F796}">
      <dsp:nvSpPr>
        <dsp:cNvPr id="0" name=""/>
        <dsp:cNvSpPr/>
      </dsp:nvSpPr>
      <dsp:spPr>
        <a:xfrm>
          <a:off x="4973272" y="2271948"/>
          <a:ext cx="902159" cy="459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7CA07-6F97-48BD-B9E6-8AB9D6635674}">
      <dsp:nvSpPr>
        <dsp:cNvPr id="0" name=""/>
        <dsp:cNvSpPr/>
      </dsp:nvSpPr>
      <dsp:spPr>
        <a:xfrm>
          <a:off x="5073512" y="2367176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/>
            <a:t>Post Graduate</a:t>
          </a:r>
          <a:endParaRPr lang="en-GB" sz="800" kern="1200" dirty="0"/>
        </a:p>
      </dsp:txBody>
      <dsp:txXfrm>
        <a:off x="5086959" y="2380623"/>
        <a:ext cx="875265" cy="432205"/>
      </dsp:txXfrm>
    </dsp:sp>
    <dsp:sp modelId="{25E94A36-E9A6-4A67-8457-306673385B09}">
      <dsp:nvSpPr>
        <dsp:cNvPr id="0" name=""/>
        <dsp:cNvSpPr/>
      </dsp:nvSpPr>
      <dsp:spPr>
        <a:xfrm>
          <a:off x="7171576" y="2271953"/>
          <a:ext cx="902159" cy="459099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7F02B-FD99-4D78-84A3-6B24A7189E1D}">
      <dsp:nvSpPr>
        <dsp:cNvPr id="0" name=""/>
        <dsp:cNvSpPr/>
      </dsp:nvSpPr>
      <dsp:spPr>
        <a:xfrm>
          <a:off x="7271816" y="2367181"/>
          <a:ext cx="902159" cy="459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b="1" kern="1200" dirty="0" smtClean="0"/>
            <a:t>MAKE Society</a:t>
          </a:r>
          <a:endParaRPr lang="en-GB" sz="800" b="1" kern="1200" dirty="0"/>
        </a:p>
      </dsp:txBody>
      <dsp:txXfrm>
        <a:off x="7285263" y="2380628"/>
        <a:ext cx="875265" cy="4322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CF349-3796-4CC5-96BC-79013C71A906}">
      <dsp:nvSpPr>
        <dsp:cNvPr id="0" name=""/>
        <dsp:cNvSpPr/>
      </dsp:nvSpPr>
      <dsp:spPr>
        <a:xfrm>
          <a:off x="210" y="165755"/>
          <a:ext cx="740472" cy="470200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D972D-61F9-458E-8882-4B8C01C71E44}">
      <dsp:nvSpPr>
        <dsp:cNvPr id="0" name=""/>
        <dsp:cNvSpPr/>
      </dsp:nvSpPr>
      <dsp:spPr>
        <a:xfrm>
          <a:off x="82485" y="243916"/>
          <a:ext cx="740472" cy="47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/>
            <a:t>Existing Society</a:t>
          </a:r>
        </a:p>
      </dsp:txBody>
      <dsp:txXfrm>
        <a:off x="96257" y="257688"/>
        <a:ext cx="712928" cy="442656"/>
      </dsp:txXfrm>
    </dsp:sp>
    <dsp:sp modelId="{7AFD5BC9-DCD4-4FCC-A97D-90AAB7D98DD2}">
      <dsp:nvSpPr>
        <dsp:cNvPr id="0" name=""/>
        <dsp:cNvSpPr/>
      </dsp:nvSpPr>
      <dsp:spPr>
        <a:xfrm>
          <a:off x="905233" y="165755"/>
          <a:ext cx="740472" cy="470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EF1ED-E936-4FC4-AF3F-5BEC34AD9104}">
      <dsp:nvSpPr>
        <dsp:cNvPr id="0" name=""/>
        <dsp:cNvSpPr/>
      </dsp:nvSpPr>
      <dsp:spPr>
        <a:xfrm>
          <a:off x="987508" y="243916"/>
          <a:ext cx="740472" cy="47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Developing Society</a:t>
          </a:r>
        </a:p>
      </dsp:txBody>
      <dsp:txXfrm>
        <a:off x="1001280" y="257688"/>
        <a:ext cx="712928" cy="442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660B-36D2-489C-A92D-D0E2ABE7ACF8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E4AC-F700-432C-A2BA-9A979DF6A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3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7BC033-547B-4965-9847-3B3E684755C9}" type="slidenum">
              <a:rPr lang="en-GB" smtClean="0">
                <a:latin typeface="Times" pitchFamily="18" charset="0"/>
              </a:rPr>
              <a:pPr>
                <a:defRPr/>
              </a:pPr>
              <a:t>1</a:t>
            </a:fld>
            <a:endParaRPr lang="en-GB" smtClean="0">
              <a:latin typeface="Times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Add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B68FD-F616-4B39-AE43-C302144EB1A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Add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B68FD-F616-4B39-AE43-C302144EB1A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Add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B68FD-F616-4B39-AE43-C302144EB1A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Times" pitchFamily="18" charset="0"/>
              </a:rPr>
              <a:t>Add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3B68FD-F616-4B39-AE43-C302144EB1A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30EC1-4496-44CE-B88F-F14FC2BC3993}" type="slidenum">
              <a:rPr lang="en-GB" smtClean="0">
                <a:latin typeface="Times" pitchFamily="18" charset="0"/>
              </a:rPr>
              <a:pPr>
                <a:defRPr/>
              </a:pPr>
              <a:t>6</a:t>
            </a:fld>
            <a:endParaRPr lang="en-GB" smtClean="0">
              <a:latin typeface="Times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0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2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8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8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9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6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6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E141-E9DA-45A1-AE81-CF98D26C31F5}" type="datetimeFigureOut">
              <a:rPr lang="en-GB" smtClean="0"/>
              <a:t>20/02/2014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C9A8-9571-4BF0-B8A9-AF1D7ACCB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8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3.png"/><Relationship Id="rId10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RECRUITMENT Common\Background PHOTOS\SwanAerial200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pic>
        <p:nvPicPr>
          <p:cNvPr id="307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10695" r="5840" b="10304"/>
          <a:stretch>
            <a:fillRect/>
          </a:stretch>
        </p:blipFill>
        <p:spPr bwMode="auto">
          <a:xfrm>
            <a:off x="7483475" y="152400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650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53188"/>
            <a:ext cx="29876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</p:txBody>
      </p:sp>
      <p:sp>
        <p:nvSpPr>
          <p:cNvPr id="3080" name="Title 2"/>
          <p:cNvSpPr>
            <a:spLocks noGrp="1"/>
          </p:cNvSpPr>
          <p:nvPr>
            <p:ph type="ctrTitle"/>
          </p:nvPr>
        </p:nvSpPr>
        <p:spPr>
          <a:xfrm>
            <a:off x="358775" y="1052513"/>
            <a:ext cx="8480425" cy="762000"/>
          </a:xfrm>
        </p:spPr>
        <p:txBody>
          <a:bodyPr>
            <a:noAutofit/>
          </a:bodyPr>
          <a:lstStyle/>
          <a:p>
            <a:pPr algn="l"/>
            <a:r>
              <a:rPr lang="en-US" altLang="en-US" sz="5400" b="1" dirty="0" smtClean="0">
                <a:solidFill>
                  <a:schemeClr val="bg1"/>
                </a:solidFill>
              </a:rPr>
              <a:t>Swansea University </a:t>
            </a:r>
            <a:br>
              <a:rPr lang="en-US" altLang="en-US" sz="5400" b="1" dirty="0" smtClean="0">
                <a:solidFill>
                  <a:schemeClr val="bg1"/>
                </a:solidFill>
              </a:rPr>
            </a:br>
            <a:r>
              <a:rPr lang="en-US" altLang="en-US" sz="5400" b="1" dirty="0" smtClean="0">
                <a:solidFill>
                  <a:schemeClr val="bg1"/>
                </a:solidFill>
              </a:rPr>
              <a:t>College of Engineering</a:t>
            </a:r>
            <a:r>
              <a:rPr lang="en-US" altLang="en-US" sz="2800" dirty="0" smtClean="0">
                <a:solidFill>
                  <a:schemeClr val="bg1"/>
                </a:solidFill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err="1" smtClean="0">
                <a:solidFill>
                  <a:schemeClr val="bg1"/>
                </a:solidFill>
              </a:rPr>
              <a:t>Dr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R. </a:t>
            </a:r>
            <a:r>
              <a:rPr lang="en-US" altLang="en-US" sz="2800" dirty="0" smtClean="0">
                <a:solidFill>
                  <a:schemeClr val="bg1"/>
                </a:solidFill>
              </a:rPr>
              <a:t>James Holness – Head of Student Experience </a:t>
            </a:r>
          </a:p>
        </p:txBody>
      </p:sp>
    </p:spTree>
    <p:extLst>
      <p:ext uri="{BB962C8B-B14F-4D97-AF65-F5344CB8AC3E}">
        <p14:creationId xmlns:p14="http://schemas.microsoft.com/office/powerpoint/2010/main" val="37010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Y:\RECRUITMENT Common\Background PHOTOS\300513_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6934200" cy="646113"/>
          </a:xfrm>
          <a:prstGeom prst="rect">
            <a:avLst/>
          </a:prstGeom>
          <a:gradFill rotWithShape="1">
            <a:gsLst>
              <a:gs pos="0">
                <a:srgbClr val="1F497D">
                  <a:alpha val="50194"/>
                </a:srgbClr>
              </a:gs>
              <a:gs pos="100000">
                <a:srgbClr val="1F497D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3600" b="1" dirty="0">
                <a:solidFill>
                  <a:schemeClr val="bg1"/>
                </a:solidFill>
                <a:ea typeface="ＭＳ Ｐゴシック" pitchFamily="34" charset="-128"/>
              </a:rPr>
              <a:t>Student </a:t>
            </a:r>
            <a:r>
              <a:rPr lang="en-GB" altLang="en-US" sz="3600" b="1" dirty="0" smtClean="0">
                <a:solidFill>
                  <a:schemeClr val="bg1"/>
                </a:solidFill>
                <a:ea typeface="ＭＳ Ｐゴシック" pitchFamily="34" charset="-128"/>
              </a:rPr>
              <a:t>Societies 2013</a:t>
            </a:r>
            <a:endParaRPr lang="en-GB" altLang="en-US" sz="3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pic>
        <p:nvPicPr>
          <p:cNvPr id="3687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2400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35890342"/>
              </p:ext>
            </p:extLst>
          </p:nvPr>
        </p:nvGraphicFramePr>
        <p:xfrm>
          <a:off x="208738" y="1700808"/>
          <a:ext cx="87265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453188"/>
            <a:ext cx="3708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Engineering and Sports Science</a:t>
            </a:r>
          </a:p>
        </p:txBody>
      </p:sp>
      <p:sp>
        <p:nvSpPr>
          <p:cNvPr id="36874" name="TextBox 6"/>
          <p:cNvSpPr txBox="1">
            <a:spLocks noChangeArrowheads="1"/>
          </p:cNvSpPr>
          <p:nvPr/>
        </p:nvSpPr>
        <p:spPr bwMode="auto">
          <a:xfrm>
            <a:off x="6367463" y="2283793"/>
            <a:ext cx="2597150" cy="769937"/>
          </a:xfrm>
          <a:prstGeom prst="rect">
            <a:avLst/>
          </a:prstGeom>
          <a:solidFill>
            <a:srgbClr val="1F497D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800" b="1">
              <a:solidFill>
                <a:srgbClr val="92D05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2800" b="1">
                <a:solidFill>
                  <a:srgbClr val="92D050"/>
                </a:solidFill>
                <a:latin typeface="Calibri" pitchFamily="34" charset="0"/>
                <a:ea typeface="ＭＳ Ｐゴシック" pitchFamily="34" charset="-128"/>
              </a:rPr>
              <a:t>KEY: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800" i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8000218"/>
              </p:ext>
            </p:extLst>
          </p:nvPr>
        </p:nvGraphicFramePr>
        <p:xfrm>
          <a:off x="7159847" y="2261096"/>
          <a:ext cx="1728192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650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Y:\RECRUITMENT Common\Background PHOTOS\300513_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6934200" cy="646113"/>
          </a:xfrm>
          <a:prstGeom prst="rect">
            <a:avLst/>
          </a:prstGeom>
          <a:gradFill rotWithShape="1">
            <a:gsLst>
              <a:gs pos="0">
                <a:srgbClr val="1F497D">
                  <a:alpha val="50194"/>
                </a:srgbClr>
              </a:gs>
              <a:gs pos="100000">
                <a:srgbClr val="1F497D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3600" b="1" dirty="0">
                <a:solidFill>
                  <a:schemeClr val="bg1"/>
                </a:solidFill>
                <a:ea typeface="ＭＳ Ｐゴシック" pitchFamily="34" charset="-128"/>
              </a:rPr>
              <a:t>Student </a:t>
            </a:r>
            <a:r>
              <a:rPr lang="en-GB" altLang="en-US" sz="3600" b="1" dirty="0" smtClean="0">
                <a:solidFill>
                  <a:schemeClr val="bg1"/>
                </a:solidFill>
                <a:ea typeface="ＭＳ Ｐゴシック" pitchFamily="34" charset="-128"/>
              </a:rPr>
              <a:t>Societies 2014</a:t>
            </a:r>
            <a:endParaRPr lang="en-GB" altLang="en-US" sz="3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pic>
        <p:nvPicPr>
          <p:cNvPr id="3687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2400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3963026"/>
              </p:ext>
            </p:extLst>
          </p:nvPr>
        </p:nvGraphicFramePr>
        <p:xfrm>
          <a:off x="208738" y="1700808"/>
          <a:ext cx="87265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453188"/>
            <a:ext cx="3708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Engineering and Sports Science</a:t>
            </a:r>
          </a:p>
        </p:txBody>
      </p:sp>
      <p:sp>
        <p:nvSpPr>
          <p:cNvPr id="36874" name="TextBox 6"/>
          <p:cNvSpPr txBox="1">
            <a:spLocks noChangeArrowheads="1"/>
          </p:cNvSpPr>
          <p:nvPr/>
        </p:nvSpPr>
        <p:spPr bwMode="auto">
          <a:xfrm>
            <a:off x="6367463" y="2283793"/>
            <a:ext cx="2597150" cy="769937"/>
          </a:xfrm>
          <a:prstGeom prst="rect">
            <a:avLst/>
          </a:prstGeom>
          <a:solidFill>
            <a:srgbClr val="1F497D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800" b="1">
              <a:solidFill>
                <a:srgbClr val="92D05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2800" b="1">
                <a:solidFill>
                  <a:srgbClr val="92D050"/>
                </a:solidFill>
                <a:latin typeface="Calibri" pitchFamily="34" charset="0"/>
                <a:ea typeface="ＭＳ Ｐゴシック" pitchFamily="34" charset="-128"/>
              </a:rPr>
              <a:t>KEY: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800" i="1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78119578"/>
              </p:ext>
            </p:extLst>
          </p:nvPr>
        </p:nvGraphicFramePr>
        <p:xfrm>
          <a:off x="7159847" y="2261096"/>
          <a:ext cx="1728192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2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650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Y:\RECRUITMENT Common\PHOTOS\300513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91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6934200" cy="646113"/>
          </a:xfrm>
          <a:prstGeom prst="rect">
            <a:avLst/>
          </a:prstGeom>
          <a:gradFill rotWithShape="1">
            <a:gsLst>
              <a:gs pos="0">
                <a:srgbClr val="1F497D">
                  <a:alpha val="50194"/>
                </a:srgbClr>
              </a:gs>
              <a:gs pos="100000">
                <a:srgbClr val="1F497D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3600" b="1">
                <a:solidFill>
                  <a:schemeClr val="bg1"/>
                </a:solidFill>
                <a:ea typeface="ＭＳ Ｐゴシック" pitchFamily="34" charset="-128"/>
              </a:rPr>
              <a:t>Student Societies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66688" y="908050"/>
            <a:ext cx="8810625" cy="3108543"/>
          </a:xfrm>
          <a:prstGeom prst="rect">
            <a:avLst/>
          </a:prstGeom>
          <a:solidFill>
            <a:srgbClr val="1F497D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2800" b="1" dirty="0" smtClean="0">
                <a:solidFill>
                  <a:srgbClr val="92D050"/>
                </a:solidFill>
                <a:latin typeface="Calibri" pitchFamily="34" charset="0"/>
                <a:ea typeface="ＭＳ Ｐゴシック" pitchFamily="34" charset="-128"/>
              </a:rPr>
              <a:t>Society Functions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2800" b="1" dirty="0">
              <a:solidFill>
                <a:srgbClr val="92D05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Peer Support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800" i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CPD 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US" sz="2800" i="1" dirty="0" smtClean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Management </a:t>
            </a:r>
            <a:r>
              <a:rPr lang="en-GB" altLang="en-US" sz="2800" i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of Social Events</a:t>
            </a: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,</a:t>
            </a:r>
            <a:endParaRPr lang="en-GB" altLang="en-US" sz="2800" i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36869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650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pic>
        <p:nvPicPr>
          <p:cNvPr id="3687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2400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188"/>
            <a:ext cx="3708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Engineering and Sports Science</a:t>
            </a:r>
          </a:p>
        </p:txBody>
      </p:sp>
    </p:spTree>
    <p:extLst>
      <p:ext uri="{BB962C8B-B14F-4D97-AF65-F5344CB8AC3E}">
        <p14:creationId xmlns:p14="http://schemas.microsoft.com/office/powerpoint/2010/main" val="25160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Y:\RECRUITMENT Common\PHOTOS\300513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91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152400"/>
            <a:ext cx="6934200" cy="646113"/>
          </a:xfrm>
          <a:prstGeom prst="rect">
            <a:avLst/>
          </a:prstGeom>
          <a:gradFill rotWithShape="1">
            <a:gsLst>
              <a:gs pos="0">
                <a:srgbClr val="1F497D">
                  <a:alpha val="50194"/>
                </a:srgbClr>
              </a:gs>
              <a:gs pos="100000">
                <a:srgbClr val="1F497D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3600" b="1">
                <a:solidFill>
                  <a:schemeClr val="bg1"/>
                </a:solidFill>
                <a:ea typeface="ＭＳ Ｐゴシック" pitchFamily="34" charset="-128"/>
              </a:rPr>
              <a:t>Student Societies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66688" y="908050"/>
            <a:ext cx="8810625" cy="3970318"/>
          </a:xfrm>
          <a:prstGeom prst="rect">
            <a:avLst/>
          </a:prstGeom>
          <a:solidFill>
            <a:srgbClr val="1F497D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2800" b="1" dirty="0" smtClean="0">
                <a:solidFill>
                  <a:srgbClr val="92D050"/>
                </a:solidFill>
                <a:latin typeface="Calibri" pitchFamily="34" charset="0"/>
                <a:ea typeface="ＭＳ Ｐゴシック" pitchFamily="34" charset="-128"/>
              </a:rPr>
              <a:t>College Support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US" sz="2800" b="1" dirty="0">
              <a:solidFill>
                <a:srgbClr val="92D05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Admin Support, e.g. co-ordination, bookings, technical support, College resources, etc.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Direct financial, e.g. funding transport, accommodation, venues, etc.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Indirect financial, e.g. </a:t>
            </a: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Support with securing sponsorship</a:t>
            </a:r>
          </a:p>
          <a:p>
            <a:pPr marL="457200" indent="-457200" eaLnBrk="1" hangingPunct="1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2800" i="1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Management Training for committee members (proposed)</a:t>
            </a:r>
            <a:endParaRPr lang="en-GB" altLang="en-US" sz="2800" i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36869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650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pic>
        <p:nvPicPr>
          <p:cNvPr id="3687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2400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188"/>
            <a:ext cx="3708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Engineering and Sports Science</a:t>
            </a:r>
          </a:p>
        </p:txBody>
      </p:sp>
    </p:spTree>
    <p:extLst>
      <p:ext uri="{BB962C8B-B14F-4D97-AF65-F5344CB8AC3E}">
        <p14:creationId xmlns:p14="http://schemas.microsoft.com/office/powerpoint/2010/main" val="23065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Student Recruitment Office\Postgrad\Photos\General slideshow\Graduates on 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52400" y="2998911"/>
            <a:ext cx="6934200" cy="646113"/>
          </a:xfrm>
          <a:prstGeom prst="rect">
            <a:avLst/>
          </a:prstGeom>
          <a:gradFill rotWithShape="1">
            <a:gsLst>
              <a:gs pos="0">
                <a:srgbClr val="1F497D">
                  <a:alpha val="50194"/>
                </a:srgbClr>
              </a:gs>
              <a:gs pos="100000">
                <a:srgbClr val="1F497D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Aft>
                <a:spcPct val="20000"/>
              </a:spcAf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20000"/>
              </a:lnSpc>
              <a:spcAft>
                <a:spcPct val="20000"/>
              </a:spcAft>
              <a:buChar char="–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20000"/>
              </a:lnSpc>
              <a:spcAft>
                <a:spcPct val="20000"/>
              </a:spcAft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20000"/>
              </a:lnSpc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2000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3600" b="1" dirty="0" smtClean="0">
                <a:solidFill>
                  <a:schemeClr val="bg1"/>
                </a:solidFill>
                <a:ea typeface="ＭＳ Ｐゴシック" pitchFamily="34" charset="-128"/>
              </a:rPr>
              <a:t>Question Time!</a:t>
            </a:r>
            <a:endParaRPr lang="en-GB" altLang="en-US" sz="3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43012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08650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80063" y="6453188"/>
            <a:ext cx="3563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www.swansea.ac.uk/engineering</a:t>
            </a:r>
          </a:p>
        </p:txBody>
      </p:sp>
      <p:pic>
        <p:nvPicPr>
          <p:cNvPr id="4301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152400"/>
            <a:ext cx="1660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453188"/>
            <a:ext cx="3708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Engineering and Sports Science</a:t>
            </a:r>
          </a:p>
        </p:txBody>
      </p:sp>
    </p:spTree>
    <p:extLst>
      <p:ext uri="{BB962C8B-B14F-4D97-AF65-F5344CB8AC3E}">
        <p14:creationId xmlns:p14="http://schemas.microsoft.com/office/powerpoint/2010/main" val="9510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201</Words>
  <Application>Microsoft Office PowerPoint</Application>
  <PresentationFormat>On-screen Show (4:3)</PresentationFormat>
  <Paragraphs>76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Swansea University  College of Engineering Dr R. James Holness – Head of Student Experience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Swansea University  College of Engineering Dr R. James Holness – Head of Student Experience</dc:title>
  <dc:creator>James Holness</dc:creator>
  <cp:lastModifiedBy>James Holness</cp:lastModifiedBy>
  <cp:revision>4</cp:revision>
  <dcterms:created xsi:type="dcterms:W3CDTF">2014-02-20T12:13:32Z</dcterms:created>
  <dcterms:modified xsi:type="dcterms:W3CDTF">2014-02-20T13:07:11Z</dcterms:modified>
</cp:coreProperties>
</file>