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2"/>
  </p:notesMasterIdLst>
  <p:handoutMasterIdLst>
    <p:handoutMasterId r:id="rId83"/>
  </p:handoutMasterIdLst>
  <p:sldIdLst>
    <p:sldId id="411" r:id="rId2"/>
    <p:sldId id="597" r:id="rId3"/>
    <p:sldId id="654" r:id="rId4"/>
    <p:sldId id="629" r:id="rId5"/>
    <p:sldId id="650" r:id="rId6"/>
    <p:sldId id="588" r:id="rId7"/>
    <p:sldId id="589" r:id="rId8"/>
    <p:sldId id="651" r:id="rId9"/>
    <p:sldId id="595" r:id="rId10"/>
    <p:sldId id="594" r:id="rId11"/>
    <p:sldId id="630" r:id="rId12"/>
    <p:sldId id="631" r:id="rId13"/>
    <p:sldId id="596" r:id="rId14"/>
    <p:sldId id="460" r:id="rId15"/>
    <p:sldId id="461" r:id="rId16"/>
    <p:sldId id="601" r:id="rId17"/>
    <p:sldId id="602" r:id="rId18"/>
    <p:sldId id="603" r:id="rId19"/>
    <p:sldId id="467" r:id="rId20"/>
    <p:sldId id="599" r:id="rId21"/>
    <p:sldId id="469" r:id="rId22"/>
    <p:sldId id="641" r:id="rId23"/>
    <p:sldId id="472" r:id="rId24"/>
    <p:sldId id="598" r:id="rId25"/>
    <p:sldId id="652" r:id="rId26"/>
    <p:sldId id="474" r:id="rId27"/>
    <p:sldId id="475" r:id="rId28"/>
    <p:sldId id="563" r:id="rId29"/>
    <p:sldId id="604" r:id="rId30"/>
    <p:sldId id="605" r:id="rId31"/>
    <p:sldId id="606" r:id="rId32"/>
    <p:sldId id="607" r:id="rId33"/>
    <p:sldId id="492" r:id="rId34"/>
    <p:sldId id="578" r:id="rId35"/>
    <p:sldId id="642" r:id="rId36"/>
    <p:sldId id="579" r:id="rId37"/>
    <p:sldId id="580" r:id="rId38"/>
    <p:sldId id="581" r:id="rId39"/>
    <p:sldId id="582" r:id="rId40"/>
    <p:sldId id="627" r:id="rId41"/>
    <p:sldId id="653" r:id="rId42"/>
    <p:sldId id="564" r:id="rId43"/>
    <p:sldId id="573" r:id="rId44"/>
    <p:sldId id="586" r:id="rId45"/>
    <p:sldId id="643" r:id="rId46"/>
    <p:sldId id="583" r:id="rId47"/>
    <p:sldId id="565" r:id="rId48"/>
    <p:sldId id="566" r:id="rId49"/>
    <p:sldId id="644" r:id="rId50"/>
    <p:sldId id="567" r:id="rId51"/>
    <p:sldId id="614" r:id="rId52"/>
    <p:sldId id="568" r:id="rId53"/>
    <p:sldId id="587" r:id="rId54"/>
    <p:sldId id="645" r:id="rId55"/>
    <p:sldId id="615" r:id="rId56"/>
    <p:sldId id="570" r:id="rId57"/>
    <p:sldId id="628" r:id="rId58"/>
    <p:sldId id="646" r:id="rId59"/>
    <p:sldId id="616" r:id="rId60"/>
    <p:sldId id="647" r:id="rId61"/>
    <p:sldId id="617" r:id="rId62"/>
    <p:sldId id="618" r:id="rId63"/>
    <p:sldId id="619" r:id="rId64"/>
    <p:sldId id="620" r:id="rId65"/>
    <p:sldId id="648" r:id="rId66"/>
    <p:sldId id="621" r:id="rId67"/>
    <p:sldId id="632" r:id="rId68"/>
    <p:sldId id="633" r:id="rId69"/>
    <p:sldId id="634" r:id="rId70"/>
    <p:sldId id="635" r:id="rId71"/>
    <p:sldId id="636" r:id="rId72"/>
    <p:sldId id="637" r:id="rId73"/>
    <p:sldId id="638" r:id="rId74"/>
    <p:sldId id="639" r:id="rId75"/>
    <p:sldId id="640" r:id="rId76"/>
    <p:sldId id="426" r:id="rId77"/>
    <p:sldId id="379" r:id="rId78"/>
    <p:sldId id="385" r:id="rId79"/>
    <p:sldId id="409" r:id="rId80"/>
    <p:sldId id="293" r:id="rId81"/>
  </p:sldIdLst>
  <p:sldSz cx="9144000" cy="6858000" type="screen4x3"/>
  <p:notesSz cx="6708775" cy="98361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86387" autoAdjust="0"/>
  </p:normalViewPr>
  <p:slideViewPr>
    <p:cSldViewPr>
      <p:cViewPr>
        <p:scale>
          <a:sx n="80" d="100"/>
          <a:sy n="80" d="100"/>
        </p:scale>
        <p:origin x="-1344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023CF-FE96-42A1-BDC4-A5CB670C9B3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ACC4455-C491-404E-AF95-BAA1DC1EE241}">
      <dgm:prSet phldrT="[Text]"/>
      <dgm:spPr/>
      <dgm:t>
        <a:bodyPr/>
        <a:lstStyle/>
        <a:p>
          <a:r>
            <a:rPr lang="en-AU" dirty="0" smtClean="0"/>
            <a:t>Write Degree LOS</a:t>
          </a:r>
          <a:endParaRPr lang="en-AU" dirty="0"/>
        </a:p>
      </dgm:t>
    </dgm:pt>
    <dgm:pt modelId="{30FF7D24-BB5B-4A67-8853-DF0AB1529188}" type="parTrans" cxnId="{21097E68-7427-499A-8EF0-DBA71FF7CD23}">
      <dgm:prSet/>
      <dgm:spPr/>
      <dgm:t>
        <a:bodyPr/>
        <a:lstStyle/>
        <a:p>
          <a:endParaRPr lang="en-AU"/>
        </a:p>
      </dgm:t>
    </dgm:pt>
    <dgm:pt modelId="{FCEA6FBF-EC88-4FDA-9DA2-6C87C050AF63}" type="sibTrans" cxnId="{21097E68-7427-499A-8EF0-DBA71FF7CD23}">
      <dgm:prSet/>
      <dgm:spPr/>
      <dgm:t>
        <a:bodyPr/>
        <a:lstStyle/>
        <a:p>
          <a:endParaRPr lang="en-AU"/>
        </a:p>
      </dgm:t>
    </dgm:pt>
    <dgm:pt modelId="{C41684E4-C775-479D-B7DE-05187B89F067}">
      <dgm:prSet phldrT="[Text]"/>
      <dgm:spPr/>
      <dgm:t>
        <a:bodyPr/>
        <a:lstStyle/>
        <a:p>
          <a:r>
            <a:rPr lang="en-AU" dirty="0" smtClean="0"/>
            <a:t>Map Degree LOS</a:t>
          </a:r>
          <a:endParaRPr lang="en-AU" dirty="0"/>
        </a:p>
      </dgm:t>
    </dgm:pt>
    <dgm:pt modelId="{760EF06F-7AD8-427C-9360-D01793DC6FFE}" type="parTrans" cxnId="{547BB60E-90D2-4CDF-90AB-A695CE93B8D6}">
      <dgm:prSet/>
      <dgm:spPr/>
      <dgm:t>
        <a:bodyPr/>
        <a:lstStyle/>
        <a:p>
          <a:endParaRPr lang="en-AU"/>
        </a:p>
      </dgm:t>
    </dgm:pt>
    <dgm:pt modelId="{89619E61-0EF3-44A0-9509-4FFCC35D4154}" type="sibTrans" cxnId="{547BB60E-90D2-4CDF-90AB-A695CE93B8D6}">
      <dgm:prSet/>
      <dgm:spPr/>
      <dgm:t>
        <a:bodyPr/>
        <a:lstStyle/>
        <a:p>
          <a:endParaRPr lang="en-AU"/>
        </a:p>
      </dgm:t>
    </dgm:pt>
    <dgm:pt modelId="{11CC3509-B4D4-4456-B206-288397738A98}">
      <dgm:prSet phldrT="[Text]"/>
      <dgm:spPr/>
      <dgm:t>
        <a:bodyPr/>
        <a:lstStyle/>
        <a:p>
          <a:r>
            <a:rPr lang="en-AU" dirty="0" smtClean="0"/>
            <a:t>Collect Evidence</a:t>
          </a:r>
          <a:endParaRPr lang="en-AU" dirty="0"/>
        </a:p>
      </dgm:t>
    </dgm:pt>
    <dgm:pt modelId="{919F1425-9381-45A0-A4B9-BC5A994E2B9C}" type="parTrans" cxnId="{CAC70EA7-4475-4195-AA76-B448607F6915}">
      <dgm:prSet/>
      <dgm:spPr/>
      <dgm:t>
        <a:bodyPr/>
        <a:lstStyle/>
        <a:p>
          <a:endParaRPr lang="en-AU"/>
        </a:p>
      </dgm:t>
    </dgm:pt>
    <dgm:pt modelId="{2DCD2521-C85C-4B7D-BB0F-5A4793087EAE}" type="sibTrans" cxnId="{CAC70EA7-4475-4195-AA76-B448607F6915}">
      <dgm:prSet/>
      <dgm:spPr/>
      <dgm:t>
        <a:bodyPr/>
        <a:lstStyle/>
        <a:p>
          <a:endParaRPr lang="en-AU"/>
        </a:p>
      </dgm:t>
    </dgm:pt>
    <dgm:pt modelId="{5C5F9AB4-33F2-459F-A6B8-32FBCD2245AC}">
      <dgm:prSet phldrT="[Text]"/>
      <dgm:spPr/>
      <dgm:t>
        <a:bodyPr/>
        <a:lstStyle/>
        <a:p>
          <a:r>
            <a:rPr lang="en-AU" dirty="0" smtClean="0"/>
            <a:t>Use Evidence</a:t>
          </a:r>
          <a:endParaRPr lang="en-AU" dirty="0"/>
        </a:p>
      </dgm:t>
    </dgm:pt>
    <dgm:pt modelId="{F4AC159D-5F53-44E7-9C51-CB23940C3063}" type="parTrans" cxnId="{5712778D-162E-45F0-8CB3-A1157422D240}">
      <dgm:prSet/>
      <dgm:spPr/>
      <dgm:t>
        <a:bodyPr/>
        <a:lstStyle/>
        <a:p>
          <a:endParaRPr lang="en-AU"/>
        </a:p>
      </dgm:t>
    </dgm:pt>
    <dgm:pt modelId="{35510F9A-2960-4C56-B247-FCA58374E358}" type="sibTrans" cxnId="{5712778D-162E-45F0-8CB3-A1157422D240}">
      <dgm:prSet/>
      <dgm:spPr/>
      <dgm:t>
        <a:bodyPr/>
        <a:lstStyle/>
        <a:p>
          <a:endParaRPr lang="en-AU"/>
        </a:p>
      </dgm:t>
    </dgm:pt>
    <dgm:pt modelId="{C42F661C-0692-4C3E-9439-FBB17ABBDD97}">
      <dgm:prSet phldrT="[Text]"/>
      <dgm:spPr/>
      <dgm:t>
        <a:bodyPr/>
        <a:lstStyle/>
        <a:p>
          <a:r>
            <a:rPr lang="en-AU" dirty="0" smtClean="0"/>
            <a:t>Benchmark</a:t>
          </a:r>
          <a:endParaRPr lang="en-AU" dirty="0"/>
        </a:p>
      </dgm:t>
    </dgm:pt>
    <dgm:pt modelId="{D245D84B-2090-42F2-BBAF-25022805ED0B}" type="parTrans" cxnId="{F0E42995-40EA-48B0-8291-F15C78DB45EA}">
      <dgm:prSet/>
      <dgm:spPr/>
      <dgm:t>
        <a:bodyPr/>
        <a:lstStyle/>
        <a:p>
          <a:endParaRPr lang="en-AU"/>
        </a:p>
      </dgm:t>
    </dgm:pt>
    <dgm:pt modelId="{975B907A-5FD5-425F-9080-9190378C9D7D}" type="sibTrans" cxnId="{F0E42995-40EA-48B0-8291-F15C78DB45EA}">
      <dgm:prSet/>
      <dgm:spPr/>
      <dgm:t>
        <a:bodyPr/>
        <a:lstStyle/>
        <a:p>
          <a:endParaRPr lang="en-AU"/>
        </a:p>
      </dgm:t>
    </dgm:pt>
    <dgm:pt modelId="{CDCEE6EA-2B71-4B2E-A4AC-50E7A3EC56A9}" type="pres">
      <dgm:prSet presAssocID="{CA8023CF-FE96-42A1-BDC4-A5CB670C9B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3969D7D-B60C-49ED-B2C6-2E7990D76B58}" type="pres">
      <dgm:prSet presAssocID="{8ACC4455-C491-404E-AF95-BAA1DC1EE2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F5D233C-2CD1-4319-9001-65AC1C717E16}" type="pres">
      <dgm:prSet presAssocID="{FCEA6FBF-EC88-4FDA-9DA2-6C87C050AF63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55B9172-D57E-4FA4-92D6-0C4C37883BCE}" type="pres">
      <dgm:prSet presAssocID="{FCEA6FBF-EC88-4FDA-9DA2-6C87C050AF63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AAB935EC-ECBF-4A0E-AFD4-7417293D3E18}" type="pres">
      <dgm:prSet presAssocID="{C41684E4-C775-479D-B7DE-05187B89F0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725400-6B70-40B6-A92C-B9F9F7F3A310}" type="pres">
      <dgm:prSet presAssocID="{89619E61-0EF3-44A0-9509-4FFCC35D4154}" presName="sibTrans" presStyleLbl="sibTrans2D1" presStyleIdx="1" presStyleCnt="5"/>
      <dgm:spPr/>
      <dgm:t>
        <a:bodyPr/>
        <a:lstStyle/>
        <a:p>
          <a:endParaRPr lang="en-AU"/>
        </a:p>
      </dgm:t>
    </dgm:pt>
    <dgm:pt modelId="{4BB54F13-19DA-4CD0-809E-2DAC3A0F9451}" type="pres">
      <dgm:prSet presAssocID="{89619E61-0EF3-44A0-9509-4FFCC35D4154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661545D-5E5E-4967-A569-C97ECA6B0B93}" type="pres">
      <dgm:prSet presAssocID="{11CC3509-B4D4-4456-B206-288397738A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8B9AFB-1CA9-4F19-862D-ADBEAEA42721}" type="pres">
      <dgm:prSet presAssocID="{2DCD2521-C85C-4B7D-BB0F-5A4793087EAE}" presName="sibTrans" presStyleLbl="sibTrans2D1" presStyleIdx="2" presStyleCnt="5"/>
      <dgm:spPr/>
      <dgm:t>
        <a:bodyPr/>
        <a:lstStyle/>
        <a:p>
          <a:endParaRPr lang="en-AU"/>
        </a:p>
      </dgm:t>
    </dgm:pt>
    <dgm:pt modelId="{3A43EACE-6BAF-4CBF-9D4E-0BC5DC723BFE}" type="pres">
      <dgm:prSet presAssocID="{2DCD2521-C85C-4B7D-BB0F-5A4793087EAE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0519AE46-90FA-431A-80CF-C037793F18A9}" type="pres">
      <dgm:prSet presAssocID="{5C5F9AB4-33F2-459F-A6B8-32FBCD2245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C6D1CD3-B361-4E7A-B7FB-C911DBE8CE21}" type="pres">
      <dgm:prSet presAssocID="{35510F9A-2960-4C56-B247-FCA58374E358}" presName="sibTrans" presStyleLbl="sibTrans2D1" presStyleIdx="3" presStyleCnt="5"/>
      <dgm:spPr/>
      <dgm:t>
        <a:bodyPr/>
        <a:lstStyle/>
        <a:p>
          <a:endParaRPr lang="en-AU"/>
        </a:p>
      </dgm:t>
    </dgm:pt>
    <dgm:pt modelId="{2BACC749-6708-4339-AAC3-B606A460F21E}" type="pres">
      <dgm:prSet presAssocID="{35510F9A-2960-4C56-B247-FCA58374E358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F7F298A5-F17E-4F51-AF83-8AE1E0175400}" type="pres">
      <dgm:prSet presAssocID="{C42F661C-0692-4C3E-9439-FBB17ABBDD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3D93F0-C94F-48FD-985C-F682E0781CF3}" type="pres">
      <dgm:prSet presAssocID="{975B907A-5FD5-425F-9080-9190378C9D7D}" presName="sibTrans" presStyleLbl="sibTrans2D1" presStyleIdx="4" presStyleCnt="5"/>
      <dgm:spPr/>
      <dgm:t>
        <a:bodyPr/>
        <a:lstStyle/>
        <a:p>
          <a:endParaRPr lang="en-AU"/>
        </a:p>
      </dgm:t>
    </dgm:pt>
    <dgm:pt modelId="{002B02A0-5397-400B-A44F-312454F07FB6}" type="pres">
      <dgm:prSet presAssocID="{975B907A-5FD5-425F-9080-9190378C9D7D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EC1C2DBD-BAE2-404D-AA72-0196A04DD784}" type="presOf" srcId="{8ACC4455-C491-404E-AF95-BAA1DC1EE241}" destId="{93969D7D-B60C-49ED-B2C6-2E7990D76B58}" srcOrd="0" destOrd="0" presId="urn:microsoft.com/office/officeart/2005/8/layout/cycle2"/>
    <dgm:cxn modelId="{F0E42995-40EA-48B0-8291-F15C78DB45EA}" srcId="{CA8023CF-FE96-42A1-BDC4-A5CB670C9B3D}" destId="{C42F661C-0692-4C3E-9439-FBB17ABBDD97}" srcOrd="4" destOrd="0" parTransId="{D245D84B-2090-42F2-BBAF-25022805ED0B}" sibTransId="{975B907A-5FD5-425F-9080-9190378C9D7D}"/>
    <dgm:cxn modelId="{CAC70EA7-4475-4195-AA76-B448607F6915}" srcId="{CA8023CF-FE96-42A1-BDC4-A5CB670C9B3D}" destId="{11CC3509-B4D4-4456-B206-288397738A98}" srcOrd="2" destOrd="0" parTransId="{919F1425-9381-45A0-A4B9-BC5A994E2B9C}" sibTransId="{2DCD2521-C85C-4B7D-BB0F-5A4793087EAE}"/>
    <dgm:cxn modelId="{CF284BEC-8BAC-49CC-ABC1-42B521455287}" type="presOf" srcId="{975B907A-5FD5-425F-9080-9190378C9D7D}" destId="{002B02A0-5397-400B-A44F-312454F07FB6}" srcOrd="1" destOrd="0" presId="urn:microsoft.com/office/officeart/2005/8/layout/cycle2"/>
    <dgm:cxn modelId="{5712778D-162E-45F0-8CB3-A1157422D240}" srcId="{CA8023CF-FE96-42A1-BDC4-A5CB670C9B3D}" destId="{5C5F9AB4-33F2-459F-A6B8-32FBCD2245AC}" srcOrd="3" destOrd="0" parTransId="{F4AC159D-5F53-44E7-9C51-CB23940C3063}" sibTransId="{35510F9A-2960-4C56-B247-FCA58374E358}"/>
    <dgm:cxn modelId="{21097E68-7427-499A-8EF0-DBA71FF7CD23}" srcId="{CA8023CF-FE96-42A1-BDC4-A5CB670C9B3D}" destId="{8ACC4455-C491-404E-AF95-BAA1DC1EE241}" srcOrd="0" destOrd="0" parTransId="{30FF7D24-BB5B-4A67-8853-DF0AB1529188}" sibTransId="{FCEA6FBF-EC88-4FDA-9DA2-6C87C050AF63}"/>
    <dgm:cxn modelId="{E3BCD5A8-9D71-4DA0-8ED9-B4588193B7F7}" type="presOf" srcId="{89619E61-0EF3-44A0-9509-4FFCC35D4154}" destId="{4BB54F13-19DA-4CD0-809E-2DAC3A0F9451}" srcOrd="1" destOrd="0" presId="urn:microsoft.com/office/officeart/2005/8/layout/cycle2"/>
    <dgm:cxn modelId="{E0526328-E03C-4396-984C-98711DE0FFBB}" type="presOf" srcId="{35510F9A-2960-4C56-B247-FCA58374E358}" destId="{DC6D1CD3-B361-4E7A-B7FB-C911DBE8CE21}" srcOrd="0" destOrd="0" presId="urn:microsoft.com/office/officeart/2005/8/layout/cycle2"/>
    <dgm:cxn modelId="{455F7E60-E31E-4884-9217-2757F2247E35}" type="presOf" srcId="{C42F661C-0692-4C3E-9439-FBB17ABBDD97}" destId="{F7F298A5-F17E-4F51-AF83-8AE1E0175400}" srcOrd="0" destOrd="0" presId="urn:microsoft.com/office/officeart/2005/8/layout/cycle2"/>
    <dgm:cxn modelId="{8F605429-2304-4D6B-BD9E-5216F56F0F8C}" type="presOf" srcId="{FCEA6FBF-EC88-4FDA-9DA2-6C87C050AF63}" destId="{3F5D233C-2CD1-4319-9001-65AC1C717E16}" srcOrd="0" destOrd="0" presId="urn:microsoft.com/office/officeart/2005/8/layout/cycle2"/>
    <dgm:cxn modelId="{1F15F067-D692-4842-8AD8-A5D33FBBEF40}" type="presOf" srcId="{2DCD2521-C85C-4B7D-BB0F-5A4793087EAE}" destId="{038B9AFB-1CA9-4F19-862D-ADBEAEA42721}" srcOrd="0" destOrd="0" presId="urn:microsoft.com/office/officeart/2005/8/layout/cycle2"/>
    <dgm:cxn modelId="{ECCE7FB4-9489-4B0A-BA2E-528337D3D18C}" type="presOf" srcId="{5C5F9AB4-33F2-459F-A6B8-32FBCD2245AC}" destId="{0519AE46-90FA-431A-80CF-C037793F18A9}" srcOrd="0" destOrd="0" presId="urn:microsoft.com/office/officeart/2005/8/layout/cycle2"/>
    <dgm:cxn modelId="{4A96B957-87F6-43CF-8C3D-77D2173CDA66}" type="presOf" srcId="{C41684E4-C775-479D-B7DE-05187B89F067}" destId="{AAB935EC-ECBF-4A0E-AFD4-7417293D3E18}" srcOrd="0" destOrd="0" presId="urn:microsoft.com/office/officeart/2005/8/layout/cycle2"/>
    <dgm:cxn modelId="{91383FBA-3109-4FE5-AE04-C0DF52454D56}" type="presOf" srcId="{975B907A-5FD5-425F-9080-9190378C9D7D}" destId="{033D93F0-C94F-48FD-985C-F682E0781CF3}" srcOrd="0" destOrd="0" presId="urn:microsoft.com/office/officeart/2005/8/layout/cycle2"/>
    <dgm:cxn modelId="{547BB60E-90D2-4CDF-90AB-A695CE93B8D6}" srcId="{CA8023CF-FE96-42A1-BDC4-A5CB670C9B3D}" destId="{C41684E4-C775-479D-B7DE-05187B89F067}" srcOrd="1" destOrd="0" parTransId="{760EF06F-7AD8-427C-9360-D01793DC6FFE}" sibTransId="{89619E61-0EF3-44A0-9509-4FFCC35D4154}"/>
    <dgm:cxn modelId="{EE1066B8-FAE4-4DED-871A-CC4D1F4C3AEF}" type="presOf" srcId="{FCEA6FBF-EC88-4FDA-9DA2-6C87C050AF63}" destId="{955B9172-D57E-4FA4-92D6-0C4C37883BCE}" srcOrd="1" destOrd="0" presId="urn:microsoft.com/office/officeart/2005/8/layout/cycle2"/>
    <dgm:cxn modelId="{6C3567A0-A913-4F42-8CF1-7E4D577AEB9C}" type="presOf" srcId="{35510F9A-2960-4C56-B247-FCA58374E358}" destId="{2BACC749-6708-4339-AAC3-B606A460F21E}" srcOrd="1" destOrd="0" presId="urn:microsoft.com/office/officeart/2005/8/layout/cycle2"/>
    <dgm:cxn modelId="{4613A118-48A0-4E30-98C5-DC43175A7616}" type="presOf" srcId="{11CC3509-B4D4-4456-B206-288397738A98}" destId="{6661545D-5E5E-4967-A569-C97ECA6B0B93}" srcOrd="0" destOrd="0" presId="urn:microsoft.com/office/officeart/2005/8/layout/cycle2"/>
    <dgm:cxn modelId="{218A67D5-22C4-48BD-996E-2A7665A5E40E}" type="presOf" srcId="{2DCD2521-C85C-4B7D-BB0F-5A4793087EAE}" destId="{3A43EACE-6BAF-4CBF-9D4E-0BC5DC723BFE}" srcOrd="1" destOrd="0" presId="urn:microsoft.com/office/officeart/2005/8/layout/cycle2"/>
    <dgm:cxn modelId="{9C06084A-2B72-473B-97F5-49F74CC1E6CB}" type="presOf" srcId="{CA8023CF-FE96-42A1-BDC4-A5CB670C9B3D}" destId="{CDCEE6EA-2B71-4B2E-A4AC-50E7A3EC56A9}" srcOrd="0" destOrd="0" presId="urn:microsoft.com/office/officeart/2005/8/layout/cycle2"/>
    <dgm:cxn modelId="{EDD65604-E6E2-4B1C-AD6D-CF476C792199}" type="presOf" srcId="{89619E61-0EF3-44A0-9509-4FFCC35D4154}" destId="{2D725400-6B70-40B6-A92C-B9F9F7F3A310}" srcOrd="0" destOrd="0" presId="urn:microsoft.com/office/officeart/2005/8/layout/cycle2"/>
    <dgm:cxn modelId="{24ECAE27-6FC7-41E0-8EE7-296FF6EC1C2C}" type="presParOf" srcId="{CDCEE6EA-2B71-4B2E-A4AC-50E7A3EC56A9}" destId="{93969D7D-B60C-49ED-B2C6-2E7990D76B58}" srcOrd="0" destOrd="0" presId="urn:microsoft.com/office/officeart/2005/8/layout/cycle2"/>
    <dgm:cxn modelId="{089253A1-0178-466E-8AE6-FCB059A7C5F4}" type="presParOf" srcId="{CDCEE6EA-2B71-4B2E-A4AC-50E7A3EC56A9}" destId="{3F5D233C-2CD1-4319-9001-65AC1C717E16}" srcOrd="1" destOrd="0" presId="urn:microsoft.com/office/officeart/2005/8/layout/cycle2"/>
    <dgm:cxn modelId="{2E1ABA9D-DF26-4D2D-BFA1-8C1FEE5B106C}" type="presParOf" srcId="{3F5D233C-2CD1-4319-9001-65AC1C717E16}" destId="{955B9172-D57E-4FA4-92D6-0C4C37883BCE}" srcOrd="0" destOrd="0" presId="urn:microsoft.com/office/officeart/2005/8/layout/cycle2"/>
    <dgm:cxn modelId="{E2036C3C-E4B9-4746-BCF2-0C03887A1E51}" type="presParOf" srcId="{CDCEE6EA-2B71-4B2E-A4AC-50E7A3EC56A9}" destId="{AAB935EC-ECBF-4A0E-AFD4-7417293D3E18}" srcOrd="2" destOrd="0" presId="urn:microsoft.com/office/officeart/2005/8/layout/cycle2"/>
    <dgm:cxn modelId="{594CACD3-5F3D-4AF3-821F-AAEB77FE3B4A}" type="presParOf" srcId="{CDCEE6EA-2B71-4B2E-A4AC-50E7A3EC56A9}" destId="{2D725400-6B70-40B6-A92C-B9F9F7F3A310}" srcOrd="3" destOrd="0" presId="urn:microsoft.com/office/officeart/2005/8/layout/cycle2"/>
    <dgm:cxn modelId="{ECE748CD-8DB3-4EC5-A0EA-59BC7DD47BE8}" type="presParOf" srcId="{2D725400-6B70-40B6-A92C-B9F9F7F3A310}" destId="{4BB54F13-19DA-4CD0-809E-2DAC3A0F9451}" srcOrd="0" destOrd="0" presId="urn:microsoft.com/office/officeart/2005/8/layout/cycle2"/>
    <dgm:cxn modelId="{7AC50A46-0346-4ABE-9E56-F230EB0995AE}" type="presParOf" srcId="{CDCEE6EA-2B71-4B2E-A4AC-50E7A3EC56A9}" destId="{6661545D-5E5E-4967-A569-C97ECA6B0B93}" srcOrd="4" destOrd="0" presId="urn:microsoft.com/office/officeart/2005/8/layout/cycle2"/>
    <dgm:cxn modelId="{DE1FA553-5044-44E6-A26A-B54A941BCA89}" type="presParOf" srcId="{CDCEE6EA-2B71-4B2E-A4AC-50E7A3EC56A9}" destId="{038B9AFB-1CA9-4F19-862D-ADBEAEA42721}" srcOrd="5" destOrd="0" presId="urn:microsoft.com/office/officeart/2005/8/layout/cycle2"/>
    <dgm:cxn modelId="{9AD9D025-44E5-402E-964A-4D874A4D46D5}" type="presParOf" srcId="{038B9AFB-1CA9-4F19-862D-ADBEAEA42721}" destId="{3A43EACE-6BAF-4CBF-9D4E-0BC5DC723BFE}" srcOrd="0" destOrd="0" presId="urn:microsoft.com/office/officeart/2005/8/layout/cycle2"/>
    <dgm:cxn modelId="{C7FB3B35-9854-43B3-9DC5-3689788F1A1F}" type="presParOf" srcId="{CDCEE6EA-2B71-4B2E-A4AC-50E7A3EC56A9}" destId="{0519AE46-90FA-431A-80CF-C037793F18A9}" srcOrd="6" destOrd="0" presId="urn:microsoft.com/office/officeart/2005/8/layout/cycle2"/>
    <dgm:cxn modelId="{BB7D6973-3118-4140-A2AD-AF6CC728EDAF}" type="presParOf" srcId="{CDCEE6EA-2B71-4B2E-A4AC-50E7A3EC56A9}" destId="{DC6D1CD3-B361-4E7A-B7FB-C911DBE8CE21}" srcOrd="7" destOrd="0" presId="urn:microsoft.com/office/officeart/2005/8/layout/cycle2"/>
    <dgm:cxn modelId="{637B86F5-EA0D-4811-87D0-15B6B20534F3}" type="presParOf" srcId="{DC6D1CD3-B361-4E7A-B7FB-C911DBE8CE21}" destId="{2BACC749-6708-4339-AAC3-B606A460F21E}" srcOrd="0" destOrd="0" presId="urn:microsoft.com/office/officeart/2005/8/layout/cycle2"/>
    <dgm:cxn modelId="{62BF6F79-C829-438B-A58E-71C6E31881A2}" type="presParOf" srcId="{CDCEE6EA-2B71-4B2E-A4AC-50E7A3EC56A9}" destId="{F7F298A5-F17E-4F51-AF83-8AE1E0175400}" srcOrd="8" destOrd="0" presId="urn:microsoft.com/office/officeart/2005/8/layout/cycle2"/>
    <dgm:cxn modelId="{3B8F1135-8EC4-46B2-BB65-B94125F03709}" type="presParOf" srcId="{CDCEE6EA-2B71-4B2E-A4AC-50E7A3EC56A9}" destId="{033D93F0-C94F-48FD-985C-F682E0781CF3}" srcOrd="9" destOrd="0" presId="urn:microsoft.com/office/officeart/2005/8/layout/cycle2"/>
    <dgm:cxn modelId="{5989F0A8-2C59-4D83-A022-CD7DE610014E}" type="presParOf" srcId="{033D93F0-C94F-48FD-985C-F682E0781CF3}" destId="{002B02A0-5397-400B-A44F-312454F07FB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C3D582-B59E-46CD-87DA-7819F546428C}" type="doc">
      <dgm:prSet loTypeId="urn:microsoft.com/office/officeart/2005/8/layout/cycle4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646BCC59-A48C-45B0-90E6-30F8D94FF6BF}">
      <dgm:prSet phldrT="[Text]" custT="1"/>
      <dgm:spPr>
        <a:gradFill rotWithShape="0">
          <a:gsLst>
            <a:gs pos="0">
              <a:schemeClr val="accent2">
                <a:hueOff val="0"/>
                <a:satOff val="0"/>
                <a:shade val="51000"/>
                <a:satMod val="130000"/>
                <a:lumMod val="0"/>
                <a:lumOff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AU" sz="2000" dirty="0" smtClean="0"/>
            <a:t>Learning Outcomes</a:t>
          </a:r>
          <a:endParaRPr lang="en-AU" sz="2000" dirty="0"/>
        </a:p>
      </dgm:t>
    </dgm:pt>
    <dgm:pt modelId="{C4E2B90C-980C-4428-A2DA-76BA37890B87}" type="parTrans" cxnId="{57156876-9F3A-473A-87C4-092FDA1E86B3}">
      <dgm:prSet/>
      <dgm:spPr/>
      <dgm:t>
        <a:bodyPr/>
        <a:lstStyle/>
        <a:p>
          <a:endParaRPr lang="en-AU"/>
        </a:p>
      </dgm:t>
    </dgm:pt>
    <dgm:pt modelId="{5A78FC65-AA5E-4A0C-BED0-E3037B037473}" type="sibTrans" cxnId="{57156876-9F3A-473A-87C4-092FDA1E86B3}">
      <dgm:prSet/>
      <dgm:spPr/>
      <dgm:t>
        <a:bodyPr/>
        <a:lstStyle/>
        <a:p>
          <a:endParaRPr lang="en-AU"/>
        </a:p>
      </dgm:t>
    </dgm:pt>
    <dgm:pt modelId="{73A44BD6-4DAE-45F8-8E0B-0A775B9C3900}">
      <dgm:prSet phldrT="[Text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alphaOff val="0"/>
                <a:shade val="93000"/>
                <a:satMod val="130000"/>
                <a:lumMod val="0"/>
                <a:lumOff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AU" dirty="0" smtClean="0"/>
            <a:t>Learning Activities</a:t>
          </a:r>
        </a:p>
      </dgm:t>
    </dgm:pt>
    <dgm:pt modelId="{7C5A9DA5-D1F9-477E-817F-1B57B16D1F0D}" type="parTrans" cxnId="{139FCFC3-14E0-4E87-87E6-C1119D999794}">
      <dgm:prSet/>
      <dgm:spPr/>
      <dgm:t>
        <a:bodyPr/>
        <a:lstStyle/>
        <a:p>
          <a:endParaRPr lang="en-AU"/>
        </a:p>
      </dgm:t>
    </dgm:pt>
    <dgm:pt modelId="{8FA2D791-42DE-4446-9046-947A7AD408E4}" type="sibTrans" cxnId="{139FCFC3-14E0-4E87-87E6-C1119D999794}">
      <dgm:prSet/>
      <dgm:spPr/>
      <dgm:t>
        <a:bodyPr/>
        <a:lstStyle/>
        <a:p>
          <a:endParaRPr lang="en-AU"/>
        </a:p>
      </dgm:t>
    </dgm:pt>
    <dgm:pt modelId="{AB7676D0-09B9-4F40-B930-D13FA9791241}">
      <dgm:prSet phldrT="[Text]" custT="1"/>
      <dgm:spPr/>
      <dgm:t>
        <a:bodyPr/>
        <a:lstStyle/>
        <a:p>
          <a:r>
            <a:rPr lang="en-AU" sz="2000" b="1" dirty="0" smtClean="0"/>
            <a:t>Assessment</a:t>
          </a:r>
          <a:endParaRPr lang="en-AU" sz="2000" b="1" dirty="0"/>
        </a:p>
      </dgm:t>
    </dgm:pt>
    <dgm:pt modelId="{9C2C5AB5-2654-409B-857C-3049FE34AC53}" type="parTrans" cxnId="{BE013EB7-0C82-40D9-B69F-2C2F2FC5D0B0}">
      <dgm:prSet/>
      <dgm:spPr/>
      <dgm:t>
        <a:bodyPr/>
        <a:lstStyle/>
        <a:p>
          <a:endParaRPr lang="en-AU"/>
        </a:p>
      </dgm:t>
    </dgm:pt>
    <dgm:pt modelId="{8E96B825-2855-47AB-AE3D-FAA757B889F0}" type="sibTrans" cxnId="{BE013EB7-0C82-40D9-B69F-2C2F2FC5D0B0}">
      <dgm:prSet/>
      <dgm:spPr/>
      <dgm:t>
        <a:bodyPr/>
        <a:lstStyle/>
        <a:p>
          <a:endParaRPr lang="en-AU"/>
        </a:p>
      </dgm:t>
    </dgm:pt>
    <dgm:pt modelId="{8C542B5B-CE50-44FA-9D7A-2E90C3645A91}">
      <dgm:prSet phldrT="[Text]" custT="1"/>
      <dgm:spPr/>
      <dgm:t>
        <a:bodyPr/>
        <a:lstStyle/>
        <a:p>
          <a:pPr marL="180975" indent="-95250"/>
          <a:r>
            <a:rPr lang="en-AU" sz="1800" dirty="0" smtClean="0"/>
            <a:t>How will you/ students know if they can do it?</a:t>
          </a:r>
          <a:endParaRPr lang="en-AU" sz="1800" dirty="0"/>
        </a:p>
      </dgm:t>
    </dgm:pt>
    <dgm:pt modelId="{DC76B499-3585-4FBD-9EF3-521F2AE4DA93}" type="parTrans" cxnId="{B39B9F33-5437-4AEC-BDCC-C8A2C058EAF3}">
      <dgm:prSet/>
      <dgm:spPr/>
      <dgm:t>
        <a:bodyPr/>
        <a:lstStyle/>
        <a:p>
          <a:endParaRPr lang="en-AU"/>
        </a:p>
      </dgm:t>
    </dgm:pt>
    <dgm:pt modelId="{45A80E71-C03C-456A-83F0-58422006A7A9}" type="sibTrans" cxnId="{B39B9F33-5437-4AEC-BDCC-C8A2C058EAF3}">
      <dgm:prSet/>
      <dgm:spPr/>
      <dgm:t>
        <a:bodyPr/>
        <a:lstStyle/>
        <a:p>
          <a:endParaRPr lang="en-AU"/>
        </a:p>
      </dgm:t>
    </dgm:pt>
    <dgm:pt modelId="{DA52B2F1-0C62-45C9-AAFC-930956BE96A5}">
      <dgm:prSet phldrT="[Text]"/>
      <dgm:spPr>
        <a:gradFill rotWithShape="0">
          <a:gsLst>
            <a:gs pos="0">
              <a:schemeClr val="accent5">
                <a:hueOff val="0"/>
                <a:satOff val="0"/>
                <a:alphaOff val="0"/>
                <a:shade val="51000"/>
                <a:satMod val="130000"/>
                <a:lumMod val="0"/>
                <a:lumOff val="10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AU" dirty="0" smtClean="0"/>
            <a:t>Evaluation</a:t>
          </a:r>
          <a:endParaRPr lang="en-AU" dirty="0"/>
        </a:p>
      </dgm:t>
    </dgm:pt>
    <dgm:pt modelId="{86CCBE4D-5636-4012-89E0-007165C3E359}" type="parTrans" cxnId="{86C410A2-F4F4-446F-A4FA-9E77202F0CEA}">
      <dgm:prSet/>
      <dgm:spPr/>
      <dgm:t>
        <a:bodyPr/>
        <a:lstStyle/>
        <a:p>
          <a:endParaRPr lang="en-AU"/>
        </a:p>
      </dgm:t>
    </dgm:pt>
    <dgm:pt modelId="{069710F1-646B-4C72-8FC8-A1E6A5A80D1E}" type="sibTrans" cxnId="{86C410A2-F4F4-446F-A4FA-9E77202F0CEA}">
      <dgm:prSet/>
      <dgm:spPr/>
      <dgm:t>
        <a:bodyPr/>
        <a:lstStyle/>
        <a:p>
          <a:endParaRPr lang="en-AU"/>
        </a:p>
      </dgm:t>
    </dgm:pt>
    <dgm:pt modelId="{118B80FC-8F76-4BB7-98FF-AC89DD80C57A}" type="pres">
      <dgm:prSet presAssocID="{93C3D582-B59E-46CD-87DA-7819F546428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EF3D2AC-E1FD-48C3-8E78-DC3E02D27F15}" type="pres">
      <dgm:prSet presAssocID="{93C3D582-B59E-46CD-87DA-7819F546428C}" presName="children" presStyleCnt="0"/>
      <dgm:spPr/>
    </dgm:pt>
    <dgm:pt modelId="{642154EE-1B63-4B64-8A02-0B3BDBBD6661}" type="pres">
      <dgm:prSet presAssocID="{93C3D582-B59E-46CD-87DA-7819F546428C}" presName="child3group" presStyleCnt="0"/>
      <dgm:spPr/>
    </dgm:pt>
    <dgm:pt modelId="{8ECD1328-CFF8-4BC5-8BAA-8C26312C9DA3}" type="pres">
      <dgm:prSet presAssocID="{93C3D582-B59E-46CD-87DA-7819F546428C}" presName="child3" presStyleLbl="bgAcc1" presStyleIdx="0" presStyleCnt="1"/>
      <dgm:spPr/>
      <dgm:t>
        <a:bodyPr/>
        <a:lstStyle/>
        <a:p>
          <a:endParaRPr lang="en-AU"/>
        </a:p>
      </dgm:t>
    </dgm:pt>
    <dgm:pt modelId="{300DAF2A-F3B5-4010-AD34-783EB01EC971}" type="pres">
      <dgm:prSet presAssocID="{93C3D582-B59E-46CD-87DA-7819F546428C}" presName="child3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5109CB-EB73-4639-8D60-F5F47C75F7FC}" type="pres">
      <dgm:prSet presAssocID="{93C3D582-B59E-46CD-87DA-7819F546428C}" presName="childPlaceholder" presStyleCnt="0"/>
      <dgm:spPr/>
    </dgm:pt>
    <dgm:pt modelId="{E97343C8-FDEC-46EF-AAE5-A28222D441A1}" type="pres">
      <dgm:prSet presAssocID="{93C3D582-B59E-46CD-87DA-7819F546428C}" presName="circle" presStyleCnt="0"/>
      <dgm:spPr/>
    </dgm:pt>
    <dgm:pt modelId="{136E6888-6446-46E6-B2DF-C78696B06672}" type="pres">
      <dgm:prSet presAssocID="{93C3D582-B59E-46CD-87DA-7819F546428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83EA8F-44AD-4678-95BB-5709D70A9338}" type="pres">
      <dgm:prSet presAssocID="{93C3D582-B59E-46CD-87DA-7819F546428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902320-D26C-4310-9FD5-606EF025DBDC}" type="pres">
      <dgm:prSet presAssocID="{93C3D582-B59E-46CD-87DA-7819F546428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5B20A4-FE00-468B-AB66-CE6EE167BCF7}" type="pres">
      <dgm:prSet presAssocID="{93C3D582-B59E-46CD-87DA-7819F546428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4149C25-8775-43E0-901A-25C2B7952964}" type="pres">
      <dgm:prSet presAssocID="{93C3D582-B59E-46CD-87DA-7819F546428C}" presName="quadrantPlaceholder" presStyleCnt="0"/>
      <dgm:spPr/>
    </dgm:pt>
    <dgm:pt modelId="{5CAEC49A-B1E5-4649-A59C-9F0641329288}" type="pres">
      <dgm:prSet presAssocID="{93C3D582-B59E-46CD-87DA-7819F546428C}" presName="center1" presStyleLbl="fgShp" presStyleIdx="0" presStyleCnt="2"/>
      <dgm:spPr/>
    </dgm:pt>
    <dgm:pt modelId="{0FDF66B9-5B1B-4CBF-B6AA-2576D34D2640}" type="pres">
      <dgm:prSet presAssocID="{93C3D582-B59E-46CD-87DA-7819F546428C}" presName="center2" presStyleLbl="fgShp" presStyleIdx="1" presStyleCnt="2"/>
      <dgm:spPr/>
    </dgm:pt>
  </dgm:ptLst>
  <dgm:cxnLst>
    <dgm:cxn modelId="{BE013EB7-0C82-40D9-B69F-2C2F2FC5D0B0}" srcId="{93C3D582-B59E-46CD-87DA-7819F546428C}" destId="{AB7676D0-09B9-4F40-B930-D13FA9791241}" srcOrd="2" destOrd="0" parTransId="{9C2C5AB5-2654-409B-857C-3049FE34AC53}" sibTransId="{8E96B825-2855-47AB-AE3D-FAA757B889F0}"/>
    <dgm:cxn modelId="{C6ED21EB-3C6C-4A40-98CE-EA4CF7F16BA3}" type="presOf" srcId="{8C542B5B-CE50-44FA-9D7A-2E90C3645A91}" destId="{8ECD1328-CFF8-4BC5-8BAA-8C26312C9DA3}" srcOrd="0" destOrd="0" presId="urn:microsoft.com/office/officeart/2005/8/layout/cycle4"/>
    <dgm:cxn modelId="{139FCFC3-14E0-4E87-87E6-C1119D999794}" srcId="{93C3D582-B59E-46CD-87DA-7819F546428C}" destId="{73A44BD6-4DAE-45F8-8E0B-0A775B9C3900}" srcOrd="1" destOrd="0" parTransId="{7C5A9DA5-D1F9-477E-817F-1B57B16D1F0D}" sibTransId="{8FA2D791-42DE-4446-9046-947A7AD408E4}"/>
    <dgm:cxn modelId="{86C410A2-F4F4-446F-A4FA-9E77202F0CEA}" srcId="{93C3D582-B59E-46CD-87DA-7819F546428C}" destId="{DA52B2F1-0C62-45C9-AAFC-930956BE96A5}" srcOrd="3" destOrd="0" parTransId="{86CCBE4D-5636-4012-89E0-007165C3E359}" sibTransId="{069710F1-646B-4C72-8FC8-A1E6A5A80D1E}"/>
    <dgm:cxn modelId="{B2DFDB7D-99A1-443B-875D-73B3F9866754}" type="presOf" srcId="{646BCC59-A48C-45B0-90E6-30F8D94FF6BF}" destId="{136E6888-6446-46E6-B2DF-C78696B06672}" srcOrd="0" destOrd="0" presId="urn:microsoft.com/office/officeart/2005/8/layout/cycle4"/>
    <dgm:cxn modelId="{923E2596-2262-4EB9-9D38-74FCB7624D64}" type="presOf" srcId="{93C3D582-B59E-46CD-87DA-7819F546428C}" destId="{118B80FC-8F76-4BB7-98FF-AC89DD80C57A}" srcOrd="0" destOrd="0" presId="urn:microsoft.com/office/officeart/2005/8/layout/cycle4"/>
    <dgm:cxn modelId="{E783BD5B-DC1E-4356-A26F-A2727670B920}" type="presOf" srcId="{8C542B5B-CE50-44FA-9D7A-2E90C3645A91}" destId="{300DAF2A-F3B5-4010-AD34-783EB01EC971}" srcOrd="1" destOrd="0" presId="urn:microsoft.com/office/officeart/2005/8/layout/cycle4"/>
    <dgm:cxn modelId="{D13B6318-5E3C-44BF-8204-65693C421575}" type="presOf" srcId="{DA52B2F1-0C62-45C9-AAFC-930956BE96A5}" destId="{755B20A4-FE00-468B-AB66-CE6EE167BCF7}" srcOrd="0" destOrd="0" presId="urn:microsoft.com/office/officeart/2005/8/layout/cycle4"/>
    <dgm:cxn modelId="{2EDCC8D6-34F7-4846-9025-D92EAFE5F2AA}" type="presOf" srcId="{AB7676D0-09B9-4F40-B930-D13FA9791241}" destId="{44902320-D26C-4310-9FD5-606EF025DBDC}" srcOrd="0" destOrd="0" presId="urn:microsoft.com/office/officeart/2005/8/layout/cycle4"/>
    <dgm:cxn modelId="{57156876-9F3A-473A-87C4-092FDA1E86B3}" srcId="{93C3D582-B59E-46CD-87DA-7819F546428C}" destId="{646BCC59-A48C-45B0-90E6-30F8D94FF6BF}" srcOrd="0" destOrd="0" parTransId="{C4E2B90C-980C-4428-A2DA-76BA37890B87}" sibTransId="{5A78FC65-AA5E-4A0C-BED0-E3037B037473}"/>
    <dgm:cxn modelId="{6C755C89-B6F2-4FDF-A991-D1FD1B1FB2D1}" type="presOf" srcId="{73A44BD6-4DAE-45F8-8E0B-0A775B9C3900}" destId="{B383EA8F-44AD-4678-95BB-5709D70A9338}" srcOrd="0" destOrd="0" presId="urn:microsoft.com/office/officeart/2005/8/layout/cycle4"/>
    <dgm:cxn modelId="{B39B9F33-5437-4AEC-BDCC-C8A2C058EAF3}" srcId="{AB7676D0-09B9-4F40-B930-D13FA9791241}" destId="{8C542B5B-CE50-44FA-9D7A-2E90C3645A91}" srcOrd="0" destOrd="0" parTransId="{DC76B499-3585-4FBD-9EF3-521F2AE4DA93}" sibTransId="{45A80E71-C03C-456A-83F0-58422006A7A9}"/>
    <dgm:cxn modelId="{1441057D-8BE6-4263-AAF0-7E520D3B62A5}" type="presParOf" srcId="{118B80FC-8F76-4BB7-98FF-AC89DD80C57A}" destId="{BEF3D2AC-E1FD-48C3-8E78-DC3E02D27F15}" srcOrd="0" destOrd="0" presId="urn:microsoft.com/office/officeart/2005/8/layout/cycle4"/>
    <dgm:cxn modelId="{0EE97679-8D0E-4FAC-99DE-2E72674FDFA0}" type="presParOf" srcId="{BEF3D2AC-E1FD-48C3-8E78-DC3E02D27F15}" destId="{642154EE-1B63-4B64-8A02-0B3BDBBD6661}" srcOrd="0" destOrd="0" presId="urn:microsoft.com/office/officeart/2005/8/layout/cycle4"/>
    <dgm:cxn modelId="{FF7A9572-9F10-4C9F-B2CA-3F4EAE000CFD}" type="presParOf" srcId="{642154EE-1B63-4B64-8A02-0B3BDBBD6661}" destId="{8ECD1328-CFF8-4BC5-8BAA-8C26312C9DA3}" srcOrd="0" destOrd="0" presId="urn:microsoft.com/office/officeart/2005/8/layout/cycle4"/>
    <dgm:cxn modelId="{4C09F7B6-3D9E-48E6-B482-C3D40720AB82}" type="presParOf" srcId="{642154EE-1B63-4B64-8A02-0B3BDBBD6661}" destId="{300DAF2A-F3B5-4010-AD34-783EB01EC971}" srcOrd="1" destOrd="0" presId="urn:microsoft.com/office/officeart/2005/8/layout/cycle4"/>
    <dgm:cxn modelId="{21C2A9C7-15F8-426B-A8E3-8D7352E6C989}" type="presParOf" srcId="{BEF3D2AC-E1FD-48C3-8E78-DC3E02D27F15}" destId="{EC5109CB-EB73-4639-8D60-F5F47C75F7FC}" srcOrd="1" destOrd="0" presId="urn:microsoft.com/office/officeart/2005/8/layout/cycle4"/>
    <dgm:cxn modelId="{F543B688-6EAC-4D92-8B24-6710CB591B87}" type="presParOf" srcId="{118B80FC-8F76-4BB7-98FF-AC89DD80C57A}" destId="{E97343C8-FDEC-46EF-AAE5-A28222D441A1}" srcOrd="1" destOrd="0" presId="urn:microsoft.com/office/officeart/2005/8/layout/cycle4"/>
    <dgm:cxn modelId="{593CCECC-ECA8-4F54-8E05-7B8B47571E99}" type="presParOf" srcId="{E97343C8-FDEC-46EF-AAE5-A28222D441A1}" destId="{136E6888-6446-46E6-B2DF-C78696B06672}" srcOrd="0" destOrd="0" presId="urn:microsoft.com/office/officeart/2005/8/layout/cycle4"/>
    <dgm:cxn modelId="{DD8F0C9D-D020-4F16-9380-99AC6BE0A421}" type="presParOf" srcId="{E97343C8-FDEC-46EF-AAE5-A28222D441A1}" destId="{B383EA8F-44AD-4678-95BB-5709D70A9338}" srcOrd="1" destOrd="0" presId="urn:microsoft.com/office/officeart/2005/8/layout/cycle4"/>
    <dgm:cxn modelId="{3C73250E-52E4-4C0E-8757-505F599C59C9}" type="presParOf" srcId="{E97343C8-FDEC-46EF-AAE5-A28222D441A1}" destId="{44902320-D26C-4310-9FD5-606EF025DBDC}" srcOrd="2" destOrd="0" presId="urn:microsoft.com/office/officeart/2005/8/layout/cycle4"/>
    <dgm:cxn modelId="{549964A3-12AB-416E-8C83-6654742B3DBF}" type="presParOf" srcId="{E97343C8-FDEC-46EF-AAE5-A28222D441A1}" destId="{755B20A4-FE00-468B-AB66-CE6EE167BCF7}" srcOrd="3" destOrd="0" presId="urn:microsoft.com/office/officeart/2005/8/layout/cycle4"/>
    <dgm:cxn modelId="{F10C50D8-6FCD-4597-9C8E-0D72FB893DA1}" type="presParOf" srcId="{E97343C8-FDEC-46EF-AAE5-A28222D441A1}" destId="{04149C25-8775-43E0-901A-25C2B7952964}" srcOrd="4" destOrd="0" presId="urn:microsoft.com/office/officeart/2005/8/layout/cycle4"/>
    <dgm:cxn modelId="{143C4835-6F1D-4F62-BAE4-A818678C0DA6}" type="presParOf" srcId="{118B80FC-8F76-4BB7-98FF-AC89DD80C57A}" destId="{5CAEC49A-B1E5-4649-A59C-9F0641329288}" srcOrd="2" destOrd="0" presId="urn:microsoft.com/office/officeart/2005/8/layout/cycle4"/>
    <dgm:cxn modelId="{17FB3260-D813-4A45-A4A0-2AAF199118C3}" type="presParOf" srcId="{118B80FC-8F76-4BB7-98FF-AC89DD80C57A}" destId="{0FDF66B9-5B1B-4CBF-B6AA-2576D34D264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2F14D4-8924-4A39-A47E-8C9A20F3B57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FDC129F-E609-4288-8F96-0E659AC2B9A8}">
      <dgm:prSet phldrT="[Text]" custT="1"/>
      <dgm:spPr/>
      <dgm:t>
        <a:bodyPr/>
        <a:lstStyle/>
        <a:p>
          <a:r>
            <a:rPr lang="en-AU" sz="1000"/>
            <a:t>Engaging Students with Graduate Attribute Criteria &amp; Standards</a:t>
          </a:r>
        </a:p>
      </dgm:t>
    </dgm:pt>
    <dgm:pt modelId="{AE657C65-9DEA-4BE0-9F6C-FA5553FCF9B4}" type="parTrans" cxnId="{2E2BF911-512A-4D82-A3BA-35D0E8F519B0}">
      <dgm:prSet/>
      <dgm:spPr/>
      <dgm:t>
        <a:bodyPr/>
        <a:lstStyle/>
        <a:p>
          <a:endParaRPr lang="en-AU"/>
        </a:p>
      </dgm:t>
    </dgm:pt>
    <dgm:pt modelId="{DC1CED97-0BEF-46F6-9754-A7B67F39447F}" type="sibTrans" cxnId="{2E2BF911-512A-4D82-A3BA-35D0E8F519B0}">
      <dgm:prSet/>
      <dgm:spPr/>
      <dgm:t>
        <a:bodyPr/>
        <a:lstStyle/>
        <a:p>
          <a:endParaRPr lang="en-AU"/>
        </a:p>
      </dgm:t>
    </dgm:pt>
    <dgm:pt modelId="{99C20BD0-EB2E-49CE-B88B-84C0DCAB45AE}">
      <dgm:prSet phldrT="[Text]"/>
      <dgm:spPr/>
      <dgm:t>
        <a:bodyPr/>
        <a:lstStyle/>
        <a:p>
          <a:r>
            <a:rPr lang="en-AU"/>
            <a:t>Modelling</a:t>
          </a:r>
        </a:p>
      </dgm:t>
    </dgm:pt>
    <dgm:pt modelId="{ACE2B552-B8A5-4CB6-8766-E5FE9ADDFD8B}" type="parTrans" cxnId="{9B1AC4A6-107D-4782-9D4F-86F718024C21}">
      <dgm:prSet/>
      <dgm:spPr/>
      <dgm:t>
        <a:bodyPr/>
        <a:lstStyle/>
        <a:p>
          <a:endParaRPr lang="en-AU"/>
        </a:p>
      </dgm:t>
    </dgm:pt>
    <dgm:pt modelId="{8F802C12-6523-441B-98F1-380C3DC97D54}" type="sibTrans" cxnId="{9B1AC4A6-107D-4782-9D4F-86F718024C21}">
      <dgm:prSet/>
      <dgm:spPr/>
      <dgm:t>
        <a:bodyPr/>
        <a:lstStyle/>
        <a:p>
          <a:endParaRPr lang="en-AU"/>
        </a:p>
      </dgm:t>
    </dgm:pt>
    <dgm:pt modelId="{97F5D8F0-6DDB-4CDB-A709-E951B21D79F2}">
      <dgm:prSet phldrT="[Text]"/>
      <dgm:spPr/>
      <dgm:t>
        <a:bodyPr/>
        <a:lstStyle/>
        <a:p>
          <a:r>
            <a:rPr lang="en-AU"/>
            <a:t>Exemplars</a:t>
          </a:r>
        </a:p>
      </dgm:t>
    </dgm:pt>
    <dgm:pt modelId="{AC7DA594-1FD8-41A7-80A1-71D0FC8424DA}" type="parTrans" cxnId="{8A8508E7-F94A-453D-A192-497E12EFCF7D}">
      <dgm:prSet/>
      <dgm:spPr/>
      <dgm:t>
        <a:bodyPr/>
        <a:lstStyle/>
        <a:p>
          <a:endParaRPr lang="en-AU"/>
        </a:p>
      </dgm:t>
    </dgm:pt>
    <dgm:pt modelId="{EB0C1643-C02A-4AAE-886B-6278CF4B6661}" type="sibTrans" cxnId="{8A8508E7-F94A-453D-A192-497E12EFCF7D}">
      <dgm:prSet/>
      <dgm:spPr/>
      <dgm:t>
        <a:bodyPr/>
        <a:lstStyle/>
        <a:p>
          <a:endParaRPr lang="en-AU"/>
        </a:p>
      </dgm:t>
    </dgm:pt>
    <dgm:pt modelId="{FE760AF2-48F5-4127-AA91-C22A65D66DAD}">
      <dgm:prSet phldrT="[Text]" custT="1"/>
      <dgm:spPr/>
      <dgm:t>
        <a:bodyPr/>
        <a:lstStyle/>
        <a:p>
          <a:r>
            <a:rPr lang="en-AU" sz="1000"/>
            <a:t>Learning Activity</a:t>
          </a:r>
        </a:p>
      </dgm:t>
    </dgm:pt>
    <dgm:pt modelId="{2F041AAA-A77D-43D4-943D-12B413689C90}" type="parTrans" cxnId="{91FAC25A-9279-43A6-9737-FBBB62DFED0E}">
      <dgm:prSet/>
      <dgm:spPr/>
      <dgm:t>
        <a:bodyPr/>
        <a:lstStyle/>
        <a:p>
          <a:endParaRPr lang="en-AU"/>
        </a:p>
      </dgm:t>
    </dgm:pt>
    <dgm:pt modelId="{AADB2129-55EC-4022-8B19-12A18B887641}" type="sibTrans" cxnId="{91FAC25A-9279-43A6-9737-FBBB62DFED0E}">
      <dgm:prSet/>
      <dgm:spPr/>
      <dgm:t>
        <a:bodyPr/>
        <a:lstStyle/>
        <a:p>
          <a:endParaRPr lang="en-AU"/>
        </a:p>
      </dgm:t>
    </dgm:pt>
    <dgm:pt modelId="{465F1418-49C1-4B4B-AA65-5346E0C18D53}">
      <dgm:prSet phldrT="[Text]"/>
      <dgm:spPr/>
      <dgm:t>
        <a:bodyPr/>
        <a:lstStyle/>
        <a:p>
          <a:r>
            <a:rPr lang="en-AU"/>
            <a:t>Authentic</a:t>
          </a:r>
        </a:p>
      </dgm:t>
    </dgm:pt>
    <dgm:pt modelId="{409E3EC0-F5C8-4715-B86B-EA0C3EBA84E7}" type="parTrans" cxnId="{17E0E447-4CA2-4EBB-A216-B3010CEA5EEB}">
      <dgm:prSet/>
      <dgm:spPr/>
      <dgm:t>
        <a:bodyPr/>
        <a:lstStyle/>
        <a:p>
          <a:endParaRPr lang="en-AU"/>
        </a:p>
      </dgm:t>
    </dgm:pt>
    <dgm:pt modelId="{5A8FB02A-478B-490E-8B93-E6AD1CDB6E68}" type="sibTrans" cxnId="{17E0E447-4CA2-4EBB-A216-B3010CEA5EEB}">
      <dgm:prSet/>
      <dgm:spPr/>
      <dgm:t>
        <a:bodyPr/>
        <a:lstStyle/>
        <a:p>
          <a:endParaRPr lang="en-AU"/>
        </a:p>
      </dgm:t>
    </dgm:pt>
    <dgm:pt modelId="{BE33D49C-63B1-40B5-97C7-AA3B6561BFCE}">
      <dgm:prSet phldrT="[Text]"/>
      <dgm:spPr/>
      <dgm:t>
        <a:bodyPr/>
        <a:lstStyle/>
        <a:p>
          <a:r>
            <a:rPr lang="en-AU"/>
            <a:t>Increasing Complexity</a:t>
          </a:r>
        </a:p>
      </dgm:t>
    </dgm:pt>
    <dgm:pt modelId="{6375802F-3A20-4151-8C58-BEE4F3C7261A}" type="parTrans" cxnId="{9511B74B-F6B0-4C9E-9AF9-771B5643F8A9}">
      <dgm:prSet/>
      <dgm:spPr/>
      <dgm:t>
        <a:bodyPr/>
        <a:lstStyle/>
        <a:p>
          <a:endParaRPr lang="en-AU"/>
        </a:p>
      </dgm:t>
    </dgm:pt>
    <dgm:pt modelId="{C0FA4347-94F4-43C2-8E2F-64CD6CA1E578}" type="sibTrans" cxnId="{9511B74B-F6B0-4C9E-9AF9-771B5643F8A9}">
      <dgm:prSet/>
      <dgm:spPr/>
      <dgm:t>
        <a:bodyPr/>
        <a:lstStyle/>
        <a:p>
          <a:endParaRPr lang="en-AU"/>
        </a:p>
      </dgm:t>
    </dgm:pt>
    <dgm:pt modelId="{BBB7C47E-87F9-4793-85F1-F5081FDE42FB}">
      <dgm:prSet phldrT="[Text]" custT="1"/>
      <dgm:spPr/>
      <dgm:t>
        <a:bodyPr/>
        <a:lstStyle/>
        <a:p>
          <a:r>
            <a:rPr lang="en-AU" sz="1000"/>
            <a:t>Feedback/</a:t>
          </a:r>
        </a:p>
        <a:p>
          <a:r>
            <a:rPr lang="en-AU" sz="1000"/>
            <a:t>Feedforward</a:t>
          </a:r>
        </a:p>
      </dgm:t>
    </dgm:pt>
    <dgm:pt modelId="{D99EDC92-3F5C-405A-BAEE-44E1C2A0BE14}" type="parTrans" cxnId="{FC0F8114-285A-4E43-A69A-DD1912933AFE}">
      <dgm:prSet/>
      <dgm:spPr/>
      <dgm:t>
        <a:bodyPr/>
        <a:lstStyle/>
        <a:p>
          <a:endParaRPr lang="en-AU"/>
        </a:p>
      </dgm:t>
    </dgm:pt>
    <dgm:pt modelId="{7903A49B-9FCE-4950-92B7-251DFCDCC11A}" type="sibTrans" cxnId="{FC0F8114-285A-4E43-A69A-DD1912933AFE}">
      <dgm:prSet/>
      <dgm:spPr/>
      <dgm:t>
        <a:bodyPr/>
        <a:lstStyle/>
        <a:p>
          <a:endParaRPr lang="en-AU"/>
        </a:p>
      </dgm:t>
    </dgm:pt>
    <dgm:pt modelId="{11E40623-3430-4F77-8020-45DEA4FE0EA5}">
      <dgm:prSet phldrT="[Text]"/>
      <dgm:spPr/>
      <dgm:t>
        <a:bodyPr/>
        <a:lstStyle/>
        <a:p>
          <a:r>
            <a:rPr lang="en-AU"/>
            <a:t>Expert</a:t>
          </a:r>
        </a:p>
      </dgm:t>
    </dgm:pt>
    <dgm:pt modelId="{929131DB-4BC0-4060-8CE1-C501D587E78B}" type="parTrans" cxnId="{8E4827F2-F6A2-487A-BC0B-55597A623F41}">
      <dgm:prSet/>
      <dgm:spPr/>
      <dgm:t>
        <a:bodyPr/>
        <a:lstStyle/>
        <a:p>
          <a:endParaRPr lang="en-AU"/>
        </a:p>
      </dgm:t>
    </dgm:pt>
    <dgm:pt modelId="{83C861BE-645C-48A2-845A-D6EC2719CFDE}" type="sibTrans" cxnId="{8E4827F2-F6A2-487A-BC0B-55597A623F41}">
      <dgm:prSet/>
      <dgm:spPr/>
      <dgm:t>
        <a:bodyPr/>
        <a:lstStyle/>
        <a:p>
          <a:endParaRPr lang="en-AU"/>
        </a:p>
      </dgm:t>
    </dgm:pt>
    <dgm:pt modelId="{05CEE8AD-82EE-4E33-96E5-E90C5D45BF74}">
      <dgm:prSet phldrT="[Text]"/>
      <dgm:spPr/>
      <dgm:t>
        <a:bodyPr/>
        <a:lstStyle/>
        <a:p>
          <a:r>
            <a:rPr lang="en-AU"/>
            <a:t>Peer</a:t>
          </a:r>
        </a:p>
      </dgm:t>
    </dgm:pt>
    <dgm:pt modelId="{C0806EB6-DD48-413F-9A5B-51DFB5ECE8CF}" type="parTrans" cxnId="{B1FD1E05-559C-4648-9311-783CEEC5A083}">
      <dgm:prSet/>
      <dgm:spPr/>
      <dgm:t>
        <a:bodyPr/>
        <a:lstStyle/>
        <a:p>
          <a:endParaRPr lang="en-AU"/>
        </a:p>
      </dgm:t>
    </dgm:pt>
    <dgm:pt modelId="{87396CE6-0691-4B39-86C5-55615965ACD3}" type="sibTrans" cxnId="{B1FD1E05-559C-4648-9311-783CEEC5A083}">
      <dgm:prSet/>
      <dgm:spPr/>
      <dgm:t>
        <a:bodyPr/>
        <a:lstStyle/>
        <a:p>
          <a:endParaRPr lang="en-AU"/>
        </a:p>
      </dgm:t>
    </dgm:pt>
    <dgm:pt modelId="{65254EC8-CF77-48AA-A930-97682AEB42FF}">
      <dgm:prSet phldrT="[Text]"/>
      <dgm:spPr/>
      <dgm:t>
        <a:bodyPr/>
        <a:lstStyle/>
        <a:p>
          <a:r>
            <a:rPr lang="en-AU" dirty="0"/>
            <a:t>Discussion</a:t>
          </a:r>
        </a:p>
      </dgm:t>
    </dgm:pt>
    <dgm:pt modelId="{D651C596-0797-4E61-9BA8-4427DE243588}" type="parTrans" cxnId="{4F1CB239-108E-496B-8B37-B46554B494C0}">
      <dgm:prSet/>
      <dgm:spPr/>
      <dgm:t>
        <a:bodyPr/>
        <a:lstStyle/>
        <a:p>
          <a:endParaRPr lang="en-AU"/>
        </a:p>
      </dgm:t>
    </dgm:pt>
    <dgm:pt modelId="{3292365B-DDB4-49F4-904B-0561FA1BCF07}" type="sibTrans" cxnId="{4F1CB239-108E-496B-8B37-B46554B494C0}">
      <dgm:prSet/>
      <dgm:spPr/>
      <dgm:t>
        <a:bodyPr/>
        <a:lstStyle/>
        <a:p>
          <a:endParaRPr lang="en-AU"/>
        </a:p>
      </dgm:t>
    </dgm:pt>
    <dgm:pt modelId="{30D31588-4A2C-4CCD-97EB-14CFC42C7FF7}">
      <dgm:prSet phldrT="[Text]"/>
      <dgm:spPr/>
      <dgm:t>
        <a:bodyPr/>
        <a:lstStyle/>
        <a:p>
          <a:r>
            <a:rPr lang="en-AU"/>
            <a:t>Practice</a:t>
          </a:r>
        </a:p>
      </dgm:t>
    </dgm:pt>
    <dgm:pt modelId="{37C5A1B0-EE20-4CCD-8198-9B1B2B839601}" type="parTrans" cxnId="{4364E34D-01C3-493E-98A2-D68B91D596AF}">
      <dgm:prSet/>
      <dgm:spPr/>
      <dgm:t>
        <a:bodyPr/>
        <a:lstStyle/>
        <a:p>
          <a:endParaRPr lang="en-AU"/>
        </a:p>
      </dgm:t>
    </dgm:pt>
    <dgm:pt modelId="{5E2A3128-6828-4E57-86DD-FB5B2C3E3B43}" type="sibTrans" cxnId="{4364E34D-01C3-493E-98A2-D68B91D596AF}">
      <dgm:prSet/>
      <dgm:spPr/>
      <dgm:t>
        <a:bodyPr/>
        <a:lstStyle/>
        <a:p>
          <a:endParaRPr lang="en-AU"/>
        </a:p>
      </dgm:t>
    </dgm:pt>
    <dgm:pt modelId="{85688D88-9F53-4993-A78C-8E392114C406}">
      <dgm:prSet phldrT="[Text]"/>
      <dgm:spPr/>
      <dgm:t>
        <a:bodyPr/>
        <a:lstStyle/>
        <a:p>
          <a:r>
            <a:rPr lang="en-AU"/>
            <a:t>Comparison</a:t>
          </a:r>
        </a:p>
      </dgm:t>
    </dgm:pt>
    <dgm:pt modelId="{F3D20283-4981-4F14-BBD6-863F410AFFDD}" type="parTrans" cxnId="{7FD605BB-3F27-4442-AC78-66286FD1C610}">
      <dgm:prSet/>
      <dgm:spPr/>
      <dgm:t>
        <a:bodyPr/>
        <a:lstStyle/>
        <a:p>
          <a:endParaRPr lang="en-AU"/>
        </a:p>
      </dgm:t>
    </dgm:pt>
    <dgm:pt modelId="{B79579DA-3E43-4754-A0D1-DA4190AA22DB}" type="sibTrans" cxnId="{7FD605BB-3F27-4442-AC78-66286FD1C610}">
      <dgm:prSet/>
      <dgm:spPr/>
      <dgm:t>
        <a:bodyPr/>
        <a:lstStyle/>
        <a:p>
          <a:endParaRPr lang="en-AU"/>
        </a:p>
      </dgm:t>
    </dgm:pt>
    <dgm:pt modelId="{108DAEE6-E960-48ED-B2D1-176F10412ED0}">
      <dgm:prSet phldrT="[Text]"/>
      <dgm:spPr/>
      <dgm:t>
        <a:bodyPr/>
        <a:lstStyle/>
        <a:p>
          <a:r>
            <a:rPr lang="en-AU" dirty="0"/>
            <a:t>Self-assessment</a:t>
          </a:r>
        </a:p>
      </dgm:t>
    </dgm:pt>
    <dgm:pt modelId="{5C3E42FD-37DE-460F-8B90-76AD831F2F16}" type="parTrans" cxnId="{7FD3B871-1138-4141-AA26-2CC9B74F01D9}">
      <dgm:prSet/>
      <dgm:spPr/>
      <dgm:t>
        <a:bodyPr/>
        <a:lstStyle/>
        <a:p>
          <a:endParaRPr lang="en-AU"/>
        </a:p>
      </dgm:t>
    </dgm:pt>
    <dgm:pt modelId="{AA4731FD-FCED-49F7-8D0D-EFA0671D512E}" type="sibTrans" cxnId="{7FD3B871-1138-4141-AA26-2CC9B74F01D9}">
      <dgm:prSet/>
      <dgm:spPr/>
      <dgm:t>
        <a:bodyPr/>
        <a:lstStyle/>
        <a:p>
          <a:endParaRPr lang="en-AU"/>
        </a:p>
      </dgm:t>
    </dgm:pt>
    <dgm:pt modelId="{5C19E812-8B0A-4E43-8BA7-A4DC292472E2}">
      <dgm:prSet phldrT="[Text]"/>
      <dgm:spPr/>
      <dgm:t>
        <a:bodyPr/>
        <a:lstStyle/>
        <a:p>
          <a:r>
            <a:rPr lang="en-AU"/>
            <a:t>Feedfoward</a:t>
          </a:r>
        </a:p>
      </dgm:t>
    </dgm:pt>
    <dgm:pt modelId="{27AAEF7E-9C11-432F-BDDA-C3F9461EB676}" type="parTrans" cxnId="{228D103E-1CA4-4C38-AF46-F6FDF88B543C}">
      <dgm:prSet/>
      <dgm:spPr/>
      <dgm:t>
        <a:bodyPr/>
        <a:lstStyle/>
        <a:p>
          <a:endParaRPr lang="en-AU"/>
        </a:p>
      </dgm:t>
    </dgm:pt>
    <dgm:pt modelId="{1EEBF5AF-B4D9-435E-9F8D-1597982ECEE7}" type="sibTrans" cxnId="{228D103E-1CA4-4C38-AF46-F6FDF88B543C}">
      <dgm:prSet/>
      <dgm:spPr/>
      <dgm:t>
        <a:bodyPr/>
        <a:lstStyle/>
        <a:p>
          <a:endParaRPr lang="en-AU"/>
        </a:p>
      </dgm:t>
    </dgm:pt>
    <dgm:pt modelId="{13DA35CA-7288-4BE8-B6B9-73F691475B59}">
      <dgm:prSet phldrT="[Text]"/>
      <dgm:spPr/>
      <dgm:t>
        <a:bodyPr/>
        <a:lstStyle/>
        <a:p>
          <a:r>
            <a:rPr lang="en-AU" dirty="0"/>
            <a:t>Relevant</a:t>
          </a:r>
        </a:p>
      </dgm:t>
    </dgm:pt>
    <dgm:pt modelId="{EA527068-345F-4A0D-B35E-0ABD59C74153}" type="parTrans" cxnId="{911CBC34-A798-46B2-BB7A-95F60FE8BBF4}">
      <dgm:prSet/>
      <dgm:spPr/>
      <dgm:t>
        <a:bodyPr/>
        <a:lstStyle/>
        <a:p>
          <a:endParaRPr lang="en-AU"/>
        </a:p>
      </dgm:t>
    </dgm:pt>
    <dgm:pt modelId="{AD309606-8B6B-4BFC-80CD-82D8310E7C44}" type="sibTrans" cxnId="{911CBC34-A798-46B2-BB7A-95F60FE8BBF4}">
      <dgm:prSet/>
      <dgm:spPr/>
      <dgm:t>
        <a:bodyPr/>
        <a:lstStyle/>
        <a:p>
          <a:endParaRPr lang="en-AU"/>
        </a:p>
      </dgm:t>
    </dgm:pt>
    <dgm:pt modelId="{EB65F339-68C9-4B32-898E-E44B680BE978}" type="pres">
      <dgm:prSet presAssocID="{A62F14D4-8924-4A39-A47E-8C9A20F3B57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D0BDF45-4314-4975-A8D8-DBC13597D657}" type="pres">
      <dgm:prSet presAssocID="{9FDC129F-E609-4288-8F96-0E659AC2B9A8}" presName="compNode" presStyleCnt="0"/>
      <dgm:spPr/>
    </dgm:pt>
    <dgm:pt modelId="{5C806B69-3F3E-4B68-BDAD-1C83DB69FDBB}" type="pres">
      <dgm:prSet presAssocID="{9FDC129F-E609-4288-8F96-0E659AC2B9A8}" presName="noGeometry" presStyleCnt="0"/>
      <dgm:spPr/>
    </dgm:pt>
    <dgm:pt modelId="{9ED35DD8-3F42-45D5-B98D-6988CC79CC41}" type="pres">
      <dgm:prSet presAssocID="{9FDC129F-E609-4288-8F96-0E659AC2B9A8}" presName="childTextVisible" presStyleLbl="bgAccFollowNode1" presStyleIdx="0" presStyleCnt="3" custLinFactNeighborX="1275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BFDA148-6048-44CE-B4A2-277D6913704E}" type="pres">
      <dgm:prSet presAssocID="{9FDC129F-E609-4288-8F96-0E659AC2B9A8}" presName="childTextHidden" presStyleLbl="bgAccFollowNode1" presStyleIdx="0" presStyleCnt="3"/>
      <dgm:spPr/>
      <dgm:t>
        <a:bodyPr/>
        <a:lstStyle/>
        <a:p>
          <a:endParaRPr lang="en-AU"/>
        </a:p>
      </dgm:t>
    </dgm:pt>
    <dgm:pt modelId="{54DE976D-6646-4F25-BAE5-3232DB2DB223}" type="pres">
      <dgm:prSet presAssocID="{9FDC129F-E609-4288-8F96-0E659AC2B9A8}" presName="parentText" presStyleLbl="node1" presStyleIdx="0" presStyleCnt="3" custScaleX="163433" custScaleY="160212" custLinFactNeighborX="-32447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4C14DB0-AC53-4982-B878-CC8DC81D5DAC}" type="pres">
      <dgm:prSet presAssocID="{9FDC129F-E609-4288-8F96-0E659AC2B9A8}" presName="aSpace" presStyleCnt="0"/>
      <dgm:spPr/>
    </dgm:pt>
    <dgm:pt modelId="{1162DD88-D238-4C5E-B586-B8675DBC985F}" type="pres">
      <dgm:prSet presAssocID="{FE760AF2-48F5-4127-AA91-C22A65D66DAD}" presName="compNode" presStyleCnt="0"/>
      <dgm:spPr/>
    </dgm:pt>
    <dgm:pt modelId="{79F088F3-17D2-4709-86F5-05B882D32CC0}" type="pres">
      <dgm:prSet presAssocID="{FE760AF2-48F5-4127-AA91-C22A65D66DAD}" presName="noGeometry" presStyleCnt="0"/>
      <dgm:spPr/>
    </dgm:pt>
    <dgm:pt modelId="{F705CABE-C00B-49F6-9792-EECD5FE49C33}" type="pres">
      <dgm:prSet presAssocID="{FE760AF2-48F5-4127-AA91-C22A65D66DAD}" presName="childTextVisible" presStyleLbl="bgAccFollowNode1" presStyleIdx="1" presStyleCnt="3" custLinFactNeighborX="8810" custLinFactNeighborY="160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A9723DF-31B5-4518-873B-B99F259D68F7}" type="pres">
      <dgm:prSet presAssocID="{FE760AF2-48F5-4127-AA91-C22A65D66DAD}" presName="childTextHidden" presStyleLbl="bgAccFollowNode1" presStyleIdx="1" presStyleCnt="3"/>
      <dgm:spPr/>
      <dgm:t>
        <a:bodyPr/>
        <a:lstStyle/>
        <a:p>
          <a:endParaRPr lang="en-AU"/>
        </a:p>
      </dgm:t>
    </dgm:pt>
    <dgm:pt modelId="{248F1B01-3680-47BD-9741-A0C6425F60DD}" type="pres">
      <dgm:prSet presAssocID="{FE760AF2-48F5-4127-AA91-C22A65D66DAD}" presName="parentText" presStyleLbl="node1" presStyleIdx="1" presStyleCnt="3" custScaleX="133356" custScaleY="152564" custLinFactNeighborX="-16325" custLinFactNeighborY="136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F5AF1F-92E1-4C22-B914-CD28B3D6D167}" type="pres">
      <dgm:prSet presAssocID="{FE760AF2-48F5-4127-AA91-C22A65D66DAD}" presName="aSpace" presStyleCnt="0"/>
      <dgm:spPr/>
    </dgm:pt>
    <dgm:pt modelId="{1E0F0F44-F9D0-43D4-B526-08BDAC21BCA5}" type="pres">
      <dgm:prSet presAssocID="{BBB7C47E-87F9-4793-85F1-F5081FDE42FB}" presName="compNode" presStyleCnt="0"/>
      <dgm:spPr/>
    </dgm:pt>
    <dgm:pt modelId="{C397ACC7-8DE3-4786-8B4A-EEA47BF7AD34}" type="pres">
      <dgm:prSet presAssocID="{BBB7C47E-87F9-4793-85F1-F5081FDE42FB}" presName="noGeometry" presStyleCnt="0"/>
      <dgm:spPr/>
    </dgm:pt>
    <dgm:pt modelId="{A9A1DC5F-794F-443D-A607-1D5B645389B4}" type="pres">
      <dgm:prSet presAssocID="{BBB7C47E-87F9-4793-85F1-F5081FDE42FB}" presName="childTextVisible" presStyleLbl="bgAccFollowNode1" presStyleIdx="2" presStyleCnt="3" custLinFactNeighborX="13074" custLinFactNeighborY="-80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1D4FD16-8807-4DBB-85A6-531E4E54B9E7}" type="pres">
      <dgm:prSet presAssocID="{BBB7C47E-87F9-4793-85F1-F5081FDE42FB}" presName="childTextHidden" presStyleLbl="bgAccFollowNode1" presStyleIdx="2" presStyleCnt="3"/>
      <dgm:spPr/>
      <dgm:t>
        <a:bodyPr/>
        <a:lstStyle/>
        <a:p>
          <a:endParaRPr lang="en-AU"/>
        </a:p>
      </dgm:t>
    </dgm:pt>
    <dgm:pt modelId="{38F51192-243C-40D4-9C6A-057D61F2105C}" type="pres">
      <dgm:prSet presAssocID="{BBB7C47E-87F9-4793-85F1-F5081FDE42FB}" presName="parentText" presStyleLbl="node1" presStyleIdx="2" presStyleCnt="3" custScaleX="138998" custScaleY="151734" custLinFactNeighborX="-1976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83A8AB4-4636-41B3-B650-9F30D2C2D314}" type="presOf" srcId="{9FDC129F-E609-4288-8F96-0E659AC2B9A8}" destId="{54DE976D-6646-4F25-BAE5-3232DB2DB223}" srcOrd="0" destOrd="0" presId="urn:microsoft.com/office/officeart/2005/8/layout/hProcess6"/>
    <dgm:cxn modelId="{C35B6F05-6DFF-44AF-AE6B-D59B002D8A5A}" type="presOf" srcId="{65254EC8-CF77-48AA-A930-97682AEB42FF}" destId="{9ED35DD8-3F42-45D5-B98D-6988CC79CC41}" srcOrd="0" destOrd="2" presId="urn:microsoft.com/office/officeart/2005/8/layout/hProcess6"/>
    <dgm:cxn modelId="{95AB8BE1-9388-4B09-A4F0-0049C4351293}" type="presOf" srcId="{BE33D49C-63B1-40B5-97C7-AA3B6561BFCE}" destId="{FA9723DF-31B5-4518-873B-B99F259D68F7}" srcOrd="1" destOrd="2" presId="urn:microsoft.com/office/officeart/2005/8/layout/hProcess6"/>
    <dgm:cxn modelId="{7FD3B871-1138-4141-AA26-2CC9B74F01D9}" srcId="{BBB7C47E-87F9-4793-85F1-F5081FDE42FB}" destId="{108DAEE6-E960-48ED-B2D1-176F10412ED0}" srcOrd="3" destOrd="0" parTransId="{5C3E42FD-37DE-460F-8B90-76AD831F2F16}" sibTransId="{AA4731FD-FCED-49F7-8D0D-EFA0671D512E}"/>
    <dgm:cxn modelId="{9511B74B-F6B0-4C9E-9AF9-771B5643F8A9}" srcId="{FE760AF2-48F5-4127-AA91-C22A65D66DAD}" destId="{BE33D49C-63B1-40B5-97C7-AA3B6561BFCE}" srcOrd="2" destOrd="0" parTransId="{6375802F-3A20-4151-8C58-BEE4F3C7261A}" sibTransId="{C0FA4347-94F4-43C2-8E2F-64CD6CA1E578}"/>
    <dgm:cxn modelId="{91FAC25A-9279-43A6-9737-FBBB62DFED0E}" srcId="{A62F14D4-8924-4A39-A47E-8C9A20F3B57E}" destId="{FE760AF2-48F5-4127-AA91-C22A65D66DAD}" srcOrd="1" destOrd="0" parTransId="{2F041AAA-A77D-43D4-943D-12B413689C90}" sibTransId="{AADB2129-55EC-4022-8B19-12A18B887641}"/>
    <dgm:cxn modelId="{36CC10A2-10DB-4F9F-B360-55C61F3C86F3}" type="presOf" srcId="{13DA35CA-7288-4BE8-B6B9-73F691475B59}" destId="{FA9723DF-31B5-4518-873B-B99F259D68F7}" srcOrd="1" destOrd="1" presId="urn:microsoft.com/office/officeart/2005/8/layout/hProcess6"/>
    <dgm:cxn modelId="{3107DBB0-CF15-45CB-B32A-0A1074628881}" type="presOf" srcId="{BBB7C47E-87F9-4793-85F1-F5081FDE42FB}" destId="{38F51192-243C-40D4-9C6A-057D61F2105C}" srcOrd="0" destOrd="0" presId="urn:microsoft.com/office/officeart/2005/8/layout/hProcess6"/>
    <dgm:cxn modelId="{77D23316-A9A9-461F-880E-F514C0442872}" type="presOf" srcId="{30D31588-4A2C-4CCD-97EB-14CFC42C7FF7}" destId="{9ED35DD8-3F42-45D5-B98D-6988CC79CC41}" srcOrd="0" destOrd="3" presId="urn:microsoft.com/office/officeart/2005/8/layout/hProcess6"/>
    <dgm:cxn modelId="{CB4817BF-6AB6-4646-B0F2-3118CAAAACA6}" type="presOf" srcId="{11E40623-3430-4F77-8020-45DEA4FE0EA5}" destId="{21D4FD16-8807-4DBB-85A6-531E4E54B9E7}" srcOrd="1" destOrd="0" presId="urn:microsoft.com/office/officeart/2005/8/layout/hProcess6"/>
    <dgm:cxn modelId="{F66B54E8-21F6-473D-949C-3D68C6EA7733}" type="presOf" srcId="{108DAEE6-E960-48ED-B2D1-176F10412ED0}" destId="{A9A1DC5F-794F-443D-A607-1D5B645389B4}" srcOrd="0" destOrd="3" presId="urn:microsoft.com/office/officeart/2005/8/layout/hProcess6"/>
    <dgm:cxn modelId="{3C1F823E-6111-487B-917D-4716B5E1E717}" type="presOf" srcId="{85688D88-9F53-4993-A78C-8E392114C406}" destId="{A9A1DC5F-794F-443D-A607-1D5B645389B4}" srcOrd="0" destOrd="2" presId="urn:microsoft.com/office/officeart/2005/8/layout/hProcess6"/>
    <dgm:cxn modelId="{228D103E-1CA4-4C38-AF46-F6FDF88B543C}" srcId="{9FDC129F-E609-4288-8F96-0E659AC2B9A8}" destId="{5C19E812-8B0A-4E43-8BA7-A4DC292472E2}" srcOrd="4" destOrd="0" parTransId="{27AAEF7E-9C11-432F-BDDA-C3F9461EB676}" sibTransId="{1EEBF5AF-B4D9-435E-9F8D-1597982ECEE7}"/>
    <dgm:cxn modelId="{C223837D-71CB-45BF-8352-8FA3B32DFFB3}" type="presOf" srcId="{13DA35CA-7288-4BE8-B6B9-73F691475B59}" destId="{F705CABE-C00B-49F6-9792-EECD5FE49C33}" srcOrd="0" destOrd="1" presId="urn:microsoft.com/office/officeart/2005/8/layout/hProcess6"/>
    <dgm:cxn modelId="{083EB991-FBF3-4742-A076-6B3CF5C6FFE2}" type="presOf" srcId="{BE33D49C-63B1-40B5-97C7-AA3B6561BFCE}" destId="{F705CABE-C00B-49F6-9792-EECD5FE49C33}" srcOrd="0" destOrd="2" presId="urn:microsoft.com/office/officeart/2005/8/layout/hProcess6"/>
    <dgm:cxn modelId="{92A7FFE1-810C-4A69-A6A7-BEFA0A7635C5}" type="presOf" srcId="{5C19E812-8B0A-4E43-8BA7-A4DC292472E2}" destId="{EBFDA148-6048-44CE-B4A2-277D6913704E}" srcOrd="1" destOrd="4" presId="urn:microsoft.com/office/officeart/2005/8/layout/hProcess6"/>
    <dgm:cxn modelId="{7295464B-37BD-4A2B-A941-662C4AC1334E}" type="presOf" srcId="{85688D88-9F53-4993-A78C-8E392114C406}" destId="{21D4FD16-8807-4DBB-85A6-531E4E54B9E7}" srcOrd="1" destOrd="2" presId="urn:microsoft.com/office/officeart/2005/8/layout/hProcess6"/>
    <dgm:cxn modelId="{17E0E447-4CA2-4EBB-A216-B3010CEA5EEB}" srcId="{FE760AF2-48F5-4127-AA91-C22A65D66DAD}" destId="{465F1418-49C1-4B4B-AA65-5346E0C18D53}" srcOrd="0" destOrd="0" parTransId="{409E3EC0-F5C8-4715-B86B-EA0C3EBA84E7}" sibTransId="{5A8FB02A-478B-490E-8B93-E6AD1CDB6E68}"/>
    <dgm:cxn modelId="{A5939335-AC16-44F6-B2C8-295225C6DC2D}" type="presOf" srcId="{FE760AF2-48F5-4127-AA91-C22A65D66DAD}" destId="{248F1B01-3680-47BD-9741-A0C6425F60DD}" srcOrd="0" destOrd="0" presId="urn:microsoft.com/office/officeart/2005/8/layout/hProcess6"/>
    <dgm:cxn modelId="{4F1CB239-108E-496B-8B37-B46554B494C0}" srcId="{9FDC129F-E609-4288-8F96-0E659AC2B9A8}" destId="{65254EC8-CF77-48AA-A930-97682AEB42FF}" srcOrd="2" destOrd="0" parTransId="{D651C596-0797-4E61-9BA8-4427DE243588}" sibTransId="{3292365B-DDB4-49F4-904B-0561FA1BCF07}"/>
    <dgm:cxn modelId="{911CBC34-A798-46B2-BB7A-95F60FE8BBF4}" srcId="{FE760AF2-48F5-4127-AA91-C22A65D66DAD}" destId="{13DA35CA-7288-4BE8-B6B9-73F691475B59}" srcOrd="1" destOrd="0" parTransId="{EA527068-345F-4A0D-B35E-0ABD59C74153}" sibTransId="{AD309606-8B6B-4BFC-80CD-82D8310E7C44}"/>
    <dgm:cxn modelId="{DA65D582-7442-4588-B6B5-11E8E18786AB}" type="presOf" srcId="{A62F14D4-8924-4A39-A47E-8C9A20F3B57E}" destId="{EB65F339-68C9-4B32-898E-E44B680BE978}" srcOrd="0" destOrd="0" presId="urn:microsoft.com/office/officeart/2005/8/layout/hProcess6"/>
    <dgm:cxn modelId="{B1FD1E05-559C-4648-9311-783CEEC5A083}" srcId="{BBB7C47E-87F9-4793-85F1-F5081FDE42FB}" destId="{05CEE8AD-82EE-4E33-96E5-E90C5D45BF74}" srcOrd="1" destOrd="0" parTransId="{C0806EB6-DD48-413F-9A5B-51DFB5ECE8CF}" sibTransId="{87396CE6-0691-4B39-86C5-55615965ACD3}"/>
    <dgm:cxn modelId="{ED270298-B62C-4A0F-8838-AA96E26E6F9D}" type="presOf" srcId="{99C20BD0-EB2E-49CE-B88B-84C0DCAB45AE}" destId="{9ED35DD8-3F42-45D5-B98D-6988CC79CC41}" srcOrd="0" destOrd="0" presId="urn:microsoft.com/office/officeart/2005/8/layout/hProcess6"/>
    <dgm:cxn modelId="{8A8508E7-F94A-453D-A192-497E12EFCF7D}" srcId="{9FDC129F-E609-4288-8F96-0E659AC2B9A8}" destId="{97F5D8F0-6DDB-4CDB-A709-E951B21D79F2}" srcOrd="1" destOrd="0" parTransId="{AC7DA594-1FD8-41A7-80A1-71D0FC8424DA}" sibTransId="{EB0C1643-C02A-4AAE-886B-6278CF4B6661}"/>
    <dgm:cxn modelId="{2E2BF911-512A-4D82-A3BA-35D0E8F519B0}" srcId="{A62F14D4-8924-4A39-A47E-8C9A20F3B57E}" destId="{9FDC129F-E609-4288-8F96-0E659AC2B9A8}" srcOrd="0" destOrd="0" parTransId="{AE657C65-9DEA-4BE0-9F6C-FA5553FCF9B4}" sibTransId="{DC1CED97-0BEF-46F6-9754-A7B67F39447F}"/>
    <dgm:cxn modelId="{1C926C5C-6B36-4F11-A2BB-3B7896E3545B}" type="presOf" srcId="{05CEE8AD-82EE-4E33-96E5-E90C5D45BF74}" destId="{21D4FD16-8807-4DBB-85A6-531E4E54B9E7}" srcOrd="1" destOrd="1" presId="urn:microsoft.com/office/officeart/2005/8/layout/hProcess6"/>
    <dgm:cxn modelId="{FE83DD5D-217F-422D-8D34-5212E0CCF40B}" type="presOf" srcId="{465F1418-49C1-4B4B-AA65-5346E0C18D53}" destId="{F705CABE-C00B-49F6-9792-EECD5FE49C33}" srcOrd="0" destOrd="0" presId="urn:microsoft.com/office/officeart/2005/8/layout/hProcess6"/>
    <dgm:cxn modelId="{D3B2D848-01FC-47AA-9CA9-5AF88092EBE5}" type="presOf" srcId="{99C20BD0-EB2E-49CE-B88B-84C0DCAB45AE}" destId="{EBFDA148-6048-44CE-B4A2-277D6913704E}" srcOrd="1" destOrd="0" presId="urn:microsoft.com/office/officeart/2005/8/layout/hProcess6"/>
    <dgm:cxn modelId="{298A89D9-AB43-4DB3-ACD6-11C816B3D5DD}" type="presOf" srcId="{5C19E812-8B0A-4E43-8BA7-A4DC292472E2}" destId="{9ED35DD8-3F42-45D5-B98D-6988CC79CC41}" srcOrd="0" destOrd="4" presId="urn:microsoft.com/office/officeart/2005/8/layout/hProcess6"/>
    <dgm:cxn modelId="{FC0F8114-285A-4E43-A69A-DD1912933AFE}" srcId="{A62F14D4-8924-4A39-A47E-8C9A20F3B57E}" destId="{BBB7C47E-87F9-4793-85F1-F5081FDE42FB}" srcOrd="2" destOrd="0" parTransId="{D99EDC92-3F5C-405A-BAEE-44E1C2A0BE14}" sibTransId="{7903A49B-9FCE-4950-92B7-251DFCDCC11A}"/>
    <dgm:cxn modelId="{12214BC9-0ECB-45FF-A9A4-361E3EE49173}" type="presOf" srcId="{11E40623-3430-4F77-8020-45DEA4FE0EA5}" destId="{A9A1DC5F-794F-443D-A607-1D5B645389B4}" srcOrd="0" destOrd="0" presId="urn:microsoft.com/office/officeart/2005/8/layout/hProcess6"/>
    <dgm:cxn modelId="{50B03828-5BBA-4811-B17C-40B0629A700A}" type="presOf" srcId="{108DAEE6-E960-48ED-B2D1-176F10412ED0}" destId="{21D4FD16-8807-4DBB-85A6-531E4E54B9E7}" srcOrd="1" destOrd="3" presId="urn:microsoft.com/office/officeart/2005/8/layout/hProcess6"/>
    <dgm:cxn modelId="{CB3DD5E0-A8CD-413D-A68B-1C5DB159EF56}" type="presOf" srcId="{97F5D8F0-6DDB-4CDB-A709-E951B21D79F2}" destId="{9ED35DD8-3F42-45D5-B98D-6988CC79CC41}" srcOrd="0" destOrd="1" presId="urn:microsoft.com/office/officeart/2005/8/layout/hProcess6"/>
    <dgm:cxn modelId="{81B0FB4F-734F-42AA-936F-715A19501B94}" type="presOf" srcId="{65254EC8-CF77-48AA-A930-97682AEB42FF}" destId="{EBFDA148-6048-44CE-B4A2-277D6913704E}" srcOrd="1" destOrd="2" presId="urn:microsoft.com/office/officeart/2005/8/layout/hProcess6"/>
    <dgm:cxn modelId="{9B1AC4A6-107D-4782-9D4F-86F718024C21}" srcId="{9FDC129F-E609-4288-8F96-0E659AC2B9A8}" destId="{99C20BD0-EB2E-49CE-B88B-84C0DCAB45AE}" srcOrd="0" destOrd="0" parTransId="{ACE2B552-B8A5-4CB6-8766-E5FE9ADDFD8B}" sibTransId="{8F802C12-6523-441B-98F1-380C3DC97D54}"/>
    <dgm:cxn modelId="{016C87D8-8A42-41D4-B166-FA82E48DE646}" type="presOf" srcId="{97F5D8F0-6DDB-4CDB-A709-E951B21D79F2}" destId="{EBFDA148-6048-44CE-B4A2-277D6913704E}" srcOrd="1" destOrd="1" presId="urn:microsoft.com/office/officeart/2005/8/layout/hProcess6"/>
    <dgm:cxn modelId="{7FD605BB-3F27-4442-AC78-66286FD1C610}" srcId="{BBB7C47E-87F9-4793-85F1-F5081FDE42FB}" destId="{85688D88-9F53-4993-A78C-8E392114C406}" srcOrd="2" destOrd="0" parTransId="{F3D20283-4981-4F14-BBD6-863F410AFFDD}" sibTransId="{B79579DA-3E43-4754-A0D1-DA4190AA22DB}"/>
    <dgm:cxn modelId="{8E4827F2-F6A2-487A-BC0B-55597A623F41}" srcId="{BBB7C47E-87F9-4793-85F1-F5081FDE42FB}" destId="{11E40623-3430-4F77-8020-45DEA4FE0EA5}" srcOrd="0" destOrd="0" parTransId="{929131DB-4BC0-4060-8CE1-C501D587E78B}" sibTransId="{83C861BE-645C-48A2-845A-D6EC2719CFDE}"/>
    <dgm:cxn modelId="{6A96B885-721C-4C92-BE75-4A1AD62329B5}" type="presOf" srcId="{05CEE8AD-82EE-4E33-96E5-E90C5D45BF74}" destId="{A9A1DC5F-794F-443D-A607-1D5B645389B4}" srcOrd="0" destOrd="1" presId="urn:microsoft.com/office/officeart/2005/8/layout/hProcess6"/>
    <dgm:cxn modelId="{ACE24C3D-4921-489A-855C-B4C8E5EF9080}" type="presOf" srcId="{30D31588-4A2C-4CCD-97EB-14CFC42C7FF7}" destId="{EBFDA148-6048-44CE-B4A2-277D6913704E}" srcOrd="1" destOrd="3" presId="urn:microsoft.com/office/officeart/2005/8/layout/hProcess6"/>
    <dgm:cxn modelId="{4364E34D-01C3-493E-98A2-D68B91D596AF}" srcId="{9FDC129F-E609-4288-8F96-0E659AC2B9A8}" destId="{30D31588-4A2C-4CCD-97EB-14CFC42C7FF7}" srcOrd="3" destOrd="0" parTransId="{37C5A1B0-EE20-4CCD-8198-9B1B2B839601}" sibTransId="{5E2A3128-6828-4E57-86DD-FB5B2C3E3B43}"/>
    <dgm:cxn modelId="{65F330A2-9F83-4582-AE7C-570694B8420A}" type="presOf" srcId="{465F1418-49C1-4B4B-AA65-5346E0C18D53}" destId="{FA9723DF-31B5-4518-873B-B99F259D68F7}" srcOrd="1" destOrd="0" presId="urn:microsoft.com/office/officeart/2005/8/layout/hProcess6"/>
    <dgm:cxn modelId="{7420A50A-A7CF-4658-A019-405916109114}" type="presParOf" srcId="{EB65F339-68C9-4B32-898E-E44B680BE978}" destId="{3D0BDF45-4314-4975-A8D8-DBC13597D657}" srcOrd="0" destOrd="0" presId="urn:microsoft.com/office/officeart/2005/8/layout/hProcess6"/>
    <dgm:cxn modelId="{3553CE9B-3A6A-4280-B323-7AB6A0EFC0FF}" type="presParOf" srcId="{3D0BDF45-4314-4975-A8D8-DBC13597D657}" destId="{5C806B69-3F3E-4B68-BDAD-1C83DB69FDBB}" srcOrd="0" destOrd="0" presId="urn:microsoft.com/office/officeart/2005/8/layout/hProcess6"/>
    <dgm:cxn modelId="{2D8562E3-244E-4C04-A93F-F3A91365399A}" type="presParOf" srcId="{3D0BDF45-4314-4975-A8D8-DBC13597D657}" destId="{9ED35DD8-3F42-45D5-B98D-6988CC79CC41}" srcOrd="1" destOrd="0" presId="urn:microsoft.com/office/officeart/2005/8/layout/hProcess6"/>
    <dgm:cxn modelId="{5724C9B9-1E2D-4889-A81B-97D3B06CD93A}" type="presParOf" srcId="{3D0BDF45-4314-4975-A8D8-DBC13597D657}" destId="{EBFDA148-6048-44CE-B4A2-277D6913704E}" srcOrd="2" destOrd="0" presId="urn:microsoft.com/office/officeart/2005/8/layout/hProcess6"/>
    <dgm:cxn modelId="{49BD0178-9149-4E0B-BB2F-FF1CC044290A}" type="presParOf" srcId="{3D0BDF45-4314-4975-A8D8-DBC13597D657}" destId="{54DE976D-6646-4F25-BAE5-3232DB2DB223}" srcOrd="3" destOrd="0" presId="urn:microsoft.com/office/officeart/2005/8/layout/hProcess6"/>
    <dgm:cxn modelId="{AE72B4A9-FB4E-4EFA-AF5E-02B4557337F8}" type="presParOf" srcId="{EB65F339-68C9-4B32-898E-E44B680BE978}" destId="{94C14DB0-AC53-4982-B878-CC8DC81D5DAC}" srcOrd="1" destOrd="0" presId="urn:microsoft.com/office/officeart/2005/8/layout/hProcess6"/>
    <dgm:cxn modelId="{F9D7FF9E-DC96-462B-8066-3AE3A14A30E6}" type="presParOf" srcId="{EB65F339-68C9-4B32-898E-E44B680BE978}" destId="{1162DD88-D238-4C5E-B586-B8675DBC985F}" srcOrd="2" destOrd="0" presId="urn:microsoft.com/office/officeart/2005/8/layout/hProcess6"/>
    <dgm:cxn modelId="{0A0D8BD4-3C70-4F04-80C9-DADFE7887CF6}" type="presParOf" srcId="{1162DD88-D238-4C5E-B586-B8675DBC985F}" destId="{79F088F3-17D2-4709-86F5-05B882D32CC0}" srcOrd="0" destOrd="0" presId="urn:microsoft.com/office/officeart/2005/8/layout/hProcess6"/>
    <dgm:cxn modelId="{BD4BCFE5-F52F-4A33-9B0B-9D93A995C04B}" type="presParOf" srcId="{1162DD88-D238-4C5E-B586-B8675DBC985F}" destId="{F705CABE-C00B-49F6-9792-EECD5FE49C33}" srcOrd="1" destOrd="0" presId="urn:microsoft.com/office/officeart/2005/8/layout/hProcess6"/>
    <dgm:cxn modelId="{DB19F7D8-47B6-472A-A64E-7772A6E78A44}" type="presParOf" srcId="{1162DD88-D238-4C5E-B586-B8675DBC985F}" destId="{FA9723DF-31B5-4518-873B-B99F259D68F7}" srcOrd="2" destOrd="0" presId="urn:microsoft.com/office/officeart/2005/8/layout/hProcess6"/>
    <dgm:cxn modelId="{1B7A4CD3-B46B-498C-8BD5-4552812CCB26}" type="presParOf" srcId="{1162DD88-D238-4C5E-B586-B8675DBC985F}" destId="{248F1B01-3680-47BD-9741-A0C6425F60DD}" srcOrd="3" destOrd="0" presId="urn:microsoft.com/office/officeart/2005/8/layout/hProcess6"/>
    <dgm:cxn modelId="{0020C1A0-70CA-47E4-8110-B4EF4B86A4EA}" type="presParOf" srcId="{EB65F339-68C9-4B32-898E-E44B680BE978}" destId="{BAF5AF1F-92E1-4C22-B914-CD28B3D6D167}" srcOrd="3" destOrd="0" presId="urn:microsoft.com/office/officeart/2005/8/layout/hProcess6"/>
    <dgm:cxn modelId="{0E45A91A-2585-423D-81C5-166AAD5A7ECF}" type="presParOf" srcId="{EB65F339-68C9-4B32-898E-E44B680BE978}" destId="{1E0F0F44-F9D0-43D4-B526-08BDAC21BCA5}" srcOrd="4" destOrd="0" presId="urn:microsoft.com/office/officeart/2005/8/layout/hProcess6"/>
    <dgm:cxn modelId="{1F5E1C25-A1FB-45CA-B92B-D8DD77FC81E6}" type="presParOf" srcId="{1E0F0F44-F9D0-43D4-B526-08BDAC21BCA5}" destId="{C397ACC7-8DE3-4786-8B4A-EEA47BF7AD34}" srcOrd="0" destOrd="0" presId="urn:microsoft.com/office/officeart/2005/8/layout/hProcess6"/>
    <dgm:cxn modelId="{FB3C9567-C723-465C-8638-1BB9A5B1C482}" type="presParOf" srcId="{1E0F0F44-F9D0-43D4-B526-08BDAC21BCA5}" destId="{A9A1DC5F-794F-443D-A607-1D5B645389B4}" srcOrd="1" destOrd="0" presId="urn:microsoft.com/office/officeart/2005/8/layout/hProcess6"/>
    <dgm:cxn modelId="{222D376C-CE6B-4490-BD3E-B88CF961B744}" type="presParOf" srcId="{1E0F0F44-F9D0-43D4-B526-08BDAC21BCA5}" destId="{21D4FD16-8807-4DBB-85A6-531E4E54B9E7}" srcOrd="2" destOrd="0" presId="urn:microsoft.com/office/officeart/2005/8/layout/hProcess6"/>
    <dgm:cxn modelId="{6229F512-BF89-41CE-B9DE-0D4357F0B84D}" type="presParOf" srcId="{1E0F0F44-F9D0-43D4-B526-08BDAC21BCA5}" destId="{38F51192-243C-40D4-9C6A-057D61F2105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0A55E5-8901-4905-BD20-43C836018D6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CF50247-2C56-4922-B92C-F1FC96C4BE13}">
      <dgm:prSet phldrT="[Text]" custT="1"/>
      <dgm:spPr/>
      <dgm:t>
        <a:bodyPr/>
        <a:lstStyle/>
        <a:p>
          <a:r>
            <a:rPr lang="en-AU" sz="1000"/>
            <a:t>Engage</a:t>
          </a:r>
        </a:p>
      </dgm:t>
    </dgm:pt>
    <dgm:pt modelId="{BFF643BB-C50C-4FC0-8065-E9A2BC18A337}" type="parTrans" cxnId="{D64A8BBD-2C74-4509-B30F-31EC41C19AEF}">
      <dgm:prSet/>
      <dgm:spPr/>
      <dgm:t>
        <a:bodyPr/>
        <a:lstStyle/>
        <a:p>
          <a:endParaRPr lang="en-AU"/>
        </a:p>
      </dgm:t>
    </dgm:pt>
    <dgm:pt modelId="{C11B0AAE-FC68-4A0F-A4C2-2282F4D9B4EC}" type="sibTrans" cxnId="{D64A8BBD-2C74-4509-B30F-31EC41C19AEF}">
      <dgm:prSet/>
      <dgm:spPr/>
      <dgm:t>
        <a:bodyPr/>
        <a:lstStyle/>
        <a:p>
          <a:endParaRPr lang="en-AU"/>
        </a:p>
      </dgm:t>
    </dgm:pt>
    <dgm:pt modelId="{A32C2F76-CB41-426E-9547-DF63AEB3B3F0}">
      <dgm:prSet phldrT="[Text]" custT="1"/>
      <dgm:spPr/>
      <dgm:t>
        <a:bodyPr/>
        <a:lstStyle/>
        <a:p>
          <a:r>
            <a:rPr lang="en-AU" sz="900"/>
            <a:t>Activity</a:t>
          </a:r>
        </a:p>
      </dgm:t>
    </dgm:pt>
    <dgm:pt modelId="{4770ECC8-5A47-4AC3-A3C2-29027F9F9A0A}" type="parTrans" cxnId="{A81F7B3B-5681-468A-95AF-6DDE33D575AC}">
      <dgm:prSet/>
      <dgm:spPr/>
      <dgm:t>
        <a:bodyPr/>
        <a:lstStyle/>
        <a:p>
          <a:endParaRPr lang="en-AU"/>
        </a:p>
      </dgm:t>
    </dgm:pt>
    <dgm:pt modelId="{2F835C13-E519-4165-9C61-1D8FD74946C5}" type="sibTrans" cxnId="{A81F7B3B-5681-468A-95AF-6DDE33D575AC}">
      <dgm:prSet/>
      <dgm:spPr/>
      <dgm:t>
        <a:bodyPr/>
        <a:lstStyle/>
        <a:p>
          <a:endParaRPr lang="en-AU"/>
        </a:p>
      </dgm:t>
    </dgm:pt>
    <dgm:pt modelId="{FA3EF7C0-40D7-467A-A51A-00B0384F776C}">
      <dgm:prSet phldrT="[Text]" custT="1"/>
      <dgm:spPr/>
      <dgm:t>
        <a:bodyPr/>
        <a:lstStyle/>
        <a:p>
          <a:r>
            <a:rPr lang="en-AU" sz="900"/>
            <a:t>Feedforward</a:t>
          </a:r>
          <a:endParaRPr lang="en-AU" sz="1000"/>
        </a:p>
      </dgm:t>
    </dgm:pt>
    <dgm:pt modelId="{5D2275A8-8FF7-4326-818A-71287A93C2C5}" type="parTrans" cxnId="{2F750EED-C784-4030-9952-B01115771FC2}">
      <dgm:prSet/>
      <dgm:spPr/>
      <dgm:t>
        <a:bodyPr/>
        <a:lstStyle/>
        <a:p>
          <a:endParaRPr lang="en-AU"/>
        </a:p>
      </dgm:t>
    </dgm:pt>
    <dgm:pt modelId="{0C202B20-15BA-4B35-BC6C-7E7D48C6F3C0}" type="sibTrans" cxnId="{2F750EED-C784-4030-9952-B01115771FC2}">
      <dgm:prSet/>
      <dgm:spPr/>
      <dgm:t>
        <a:bodyPr/>
        <a:lstStyle/>
        <a:p>
          <a:endParaRPr lang="en-AU"/>
        </a:p>
      </dgm:t>
    </dgm:pt>
    <dgm:pt modelId="{E8136F16-BCB8-444F-AD96-F6376B2CD7BD}">
      <dgm:prSet custT="1"/>
      <dgm:spPr/>
      <dgm:t>
        <a:bodyPr/>
        <a:lstStyle/>
        <a:p>
          <a:r>
            <a:rPr lang="en-AU" sz="900"/>
            <a:t>Engage</a:t>
          </a:r>
        </a:p>
      </dgm:t>
    </dgm:pt>
    <dgm:pt modelId="{446D973A-FF80-471B-ADE1-43EE54DE3AB6}" type="parTrans" cxnId="{C91322C5-02F7-4E29-BA14-1C15D039C788}">
      <dgm:prSet/>
      <dgm:spPr/>
      <dgm:t>
        <a:bodyPr/>
        <a:lstStyle/>
        <a:p>
          <a:endParaRPr lang="en-AU"/>
        </a:p>
      </dgm:t>
    </dgm:pt>
    <dgm:pt modelId="{FF71CFA3-5436-4F24-A8C7-A3AD08D11A58}" type="sibTrans" cxnId="{C91322C5-02F7-4E29-BA14-1C15D039C788}">
      <dgm:prSet/>
      <dgm:spPr/>
      <dgm:t>
        <a:bodyPr/>
        <a:lstStyle/>
        <a:p>
          <a:endParaRPr lang="en-AU"/>
        </a:p>
      </dgm:t>
    </dgm:pt>
    <dgm:pt modelId="{392E2BB6-851A-4D26-91E0-4670D77A7F46}">
      <dgm:prSet custT="1"/>
      <dgm:spPr/>
      <dgm:t>
        <a:bodyPr/>
        <a:lstStyle/>
        <a:p>
          <a:r>
            <a:rPr lang="en-AU" sz="900"/>
            <a:t>Activity</a:t>
          </a:r>
        </a:p>
      </dgm:t>
    </dgm:pt>
    <dgm:pt modelId="{3818B49E-1D2C-4D49-A857-58C65B637BC7}" type="parTrans" cxnId="{CAF627D3-AF32-495C-91A7-E1688C337A59}">
      <dgm:prSet/>
      <dgm:spPr/>
      <dgm:t>
        <a:bodyPr/>
        <a:lstStyle/>
        <a:p>
          <a:endParaRPr lang="en-AU"/>
        </a:p>
      </dgm:t>
    </dgm:pt>
    <dgm:pt modelId="{60860D47-1707-4665-8478-379B35E6E98F}" type="sibTrans" cxnId="{CAF627D3-AF32-495C-91A7-E1688C337A59}">
      <dgm:prSet/>
      <dgm:spPr/>
      <dgm:t>
        <a:bodyPr/>
        <a:lstStyle/>
        <a:p>
          <a:endParaRPr lang="en-AU"/>
        </a:p>
      </dgm:t>
    </dgm:pt>
    <dgm:pt modelId="{03D655BE-5B10-43F4-ACF3-4740171DD026}">
      <dgm:prSet custT="1"/>
      <dgm:spPr/>
      <dgm:t>
        <a:bodyPr/>
        <a:lstStyle/>
        <a:p>
          <a:r>
            <a:rPr lang="en-AU" sz="900"/>
            <a:t>Feedforward</a:t>
          </a:r>
        </a:p>
      </dgm:t>
    </dgm:pt>
    <dgm:pt modelId="{45E83B3B-0AF0-4BBD-A700-AA66BF336927}" type="parTrans" cxnId="{623427CC-0F84-4615-97AA-5FCF58611919}">
      <dgm:prSet/>
      <dgm:spPr/>
      <dgm:t>
        <a:bodyPr/>
        <a:lstStyle/>
        <a:p>
          <a:endParaRPr lang="en-AU"/>
        </a:p>
      </dgm:t>
    </dgm:pt>
    <dgm:pt modelId="{5AEB06E7-295A-4C0B-9335-365336873B7F}" type="sibTrans" cxnId="{623427CC-0F84-4615-97AA-5FCF58611919}">
      <dgm:prSet/>
      <dgm:spPr/>
      <dgm:t>
        <a:bodyPr/>
        <a:lstStyle/>
        <a:p>
          <a:endParaRPr lang="en-AU"/>
        </a:p>
      </dgm:t>
    </dgm:pt>
    <dgm:pt modelId="{084C9D88-C939-4D36-B195-E9430050AF40}">
      <dgm:prSet custT="1"/>
      <dgm:spPr/>
      <dgm:t>
        <a:bodyPr/>
        <a:lstStyle/>
        <a:p>
          <a:r>
            <a:rPr lang="en-AU" sz="900"/>
            <a:t>Engage</a:t>
          </a:r>
        </a:p>
      </dgm:t>
    </dgm:pt>
    <dgm:pt modelId="{C1F146CB-A8A1-40C5-8165-CF1BF6B2A144}" type="parTrans" cxnId="{DEFC0B56-D76D-47B3-AB9A-A2E27672A219}">
      <dgm:prSet/>
      <dgm:spPr/>
      <dgm:t>
        <a:bodyPr/>
        <a:lstStyle/>
        <a:p>
          <a:endParaRPr lang="en-AU"/>
        </a:p>
      </dgm:t>
    </dgm:pt>
    <dgm:pt modelId="{69236989-20AE-415E-9948-B5540020AE72}" type="sibTrans" cxnId="{DEFC0B56-D76D-47B3-AB9A-A2E27672A219}">
      <dgm:prSet/>
      <dgm:spPr/>
      <dgm:t>
        <a:bodyPr/>
        <a:lstStyle/>
        <a:p>
          <a:endParaRPr lang="en-AU"/>
        </a:p>
      </dgm:t>
    </dgm:pt>
    <dgm:pt modelId="{048BDE02-A01E-4136-B6BF-8E4003A40056}">
      <dgm:prSet custT="1"/>
      <dgm:spPr/>
      <dgm:t>
        <a:bodyPr/>
        <a:lstStyle/>
        <a:p>
          <a:r>
            <a:rPr lang="en-AU" sz="900"/>
            <a:t>Activity</a:t>
          </a:r>
        </a:p>
      </dgm:t>
    </dgm:pt>
    <dgm:pt modelId="{0BB0F881-D799-452B-A58C-5E4FA88AE3DF}" type="parTrans" cxnId="{DF5B281D-A01E-4DF7-BDFC-C7C7F2151F60}">
      <dgm:prSet/>
      <dgm:spPr/>
      <dgm:t>
        <a:bodyPr/>
        <a:lstStyle/>
        <a:p>
          <a:endParaRPr lang="en-AU"/>
        </a:p>
      </dgm:t>
    </dgm:pt>
    <dgm:pt modelId="{B35A9633-0E83-4D33-979A-EB57113E3281}" type="sibTrans" cxnId="{DF5B281D-A01E-4DF7-BDFC-C7C7F2151F60}">
      <dgm:prSet/>
      <dgm:spPr/>
      <dgm:t>
        <a:bodyPr/>
        <a:lstStyle/>
        <a:p>
          <a:endParaRPr lang="en-AU"/>
        </a:p>
      </dgm:t>
    </dgm:pt>
    <dgm:pt modelId="{B90D1F83-9800-403B-BEC3-5115757376CD}">
      <dgm:prSet custT="1"/>
      <dgm:spPr/>
      <dgm:t>
        <a:bodyPr/>
        <a:lstStyle/>
        <a:p>
          <a:r>
            <a:rPr lang="en-AU" sz="900"/>
            <a:t>Final</a:t>
          </a:r>
        </a:p>
        <a:p>
          <a:r>
            <a:rPr lang="en-AU" sz="900"/>
            <a:t>Assessed Task</a:t>
          </a:r>
        </a:p>
      </dgm:t>
    </dgm:pt>
    <dgm:pt modelId="{769D7134-F625-499F-9AC2-D26047720E1D}" type="parTrans" cxnId="{4D18E068-25B3-4987-B60F-EC426C6C03B9}">
      <dgm:prSet/>
      <dgm:spPr/>
      <dgm:t>
        <a:bodyPr/>
        <a:lstStyle/>
        <a:p>
          <a:endParaRPr lang="en-AU"/>
        </a:p>
      </dgm:t>
    </dgm:pt>
    <dgm:pt modelId="{C13B5DC4-3A1E-4F85-B107-592B826EC863}" type="sibTrans" cxnId="{4D18E068-25B3-4987-B60F-EC426C6C03B9}">
      <dgm:prSet/>
      <dgm:spPr/>
      <dgm:t>
        <a:bodyPr/>
        <a:lstStyle/>
        <a:p>
          <a:endParaRPr lang="en-AU"/>
        </a:p>
      </dgm:t>
    </dgm:pt>
    <dgm:pt modelId="{16C79B8D-A2FA-455C-B01C-F97CE18C6153}" type="pres">
      <dgm:prSet presAssocID="{9F0A55E5-8901-4905-BD20-43C836018D63}" presName="Name0" presStyleCnt="0">
        <dgm:presLayoutVars>
          <dgm:dir/>
          <dgm:resizeHandles val="exact"/>
        </dgm:presLayoutVars>
      </dgm:prSet>
      <dgm:spPr/>
    </dgm:pt>
    <dgm:pt modelId="{CBF6E5BF-2598-42DA-9F5B-43E57890B793}" type="pres">
      <dgm:prSet presAssocID="{1CF50247-2C56-4922-B92C-F1FC96C4BE13}" presName="parTxOnly" presStyleLbl="node1" presStyleIdx="0" presStyleCnt="9" custScaleX="5691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573288E-6A69-47E1-91B2-F4A002EC1825}" type="pres">
      <dgm:prSet presAssocID="{C11B0AAE-FC68-4A0F-A4C2-2282F4D9B4EC}" presName="parSpace" presStyleCnt="0"/>
      <dgm:spPr/>
    </dgm:pt>
    <dgm:pt modelId="{D772B4DD-9051-40E9-AFE0-92C290BBA77A}" type="pres">
      <dgm:prSet presAssocID="{A32C2F76-CB41-426E-9547-DF63AEB3B3F0}" presName="parTxOnly" presStyleLbl="node1" presStyleIdx="1" presStyleCnt="9" custScaleX="7940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63F31C4-08C6-4A16-9D06-E6110521F8EE}" type="pres">
      <dgm:prSet presAssocID="{2F835C13-E519-4165-9C61-1D8FD74946C5}" presName="parSpace" presStyleCnt="0"/>
      <dgm:spPr/>
    </dgm:pt>
    <dgm:pt modelId="{7D76609F-90F7-4D5D-A043-2467BA91BF4A}" type="pres">
      <dgm:prSet presAssocID="{FA3EF7C0-40D7-467A-A51A-00B0384F776C}" presName="parTxOnly" presStyleLbl="node1" presStyleIdx="2" presStyleCnt="9" custScaleX="9883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BDBE30D-047A-487C-8024-D7A44DF4E9C4}" type="pres">
      <dgm:prSet presAssocID="{0C202B20-15BA-4B35-BC6C-7E7D48C6F3C0}" presName="parSpace" presStyleCnt="0"/>
      <dgm:spPr/>
    </dgm:pt>
    <dgm:pt modelId="{CF16A06D-A67D-4556-A135-CA82FA93DE80}" type="pres">
      <dgm:prSet presAssocID="{E8136F16-BCB8-444F-AD96-F6376B2CD7BD}" presName="parTxOnly" presStyleLbl="node1" presStyleIdx="3" presStyleCnt="9" custScaleX="7871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3DDFC26-FF14-4FD9-950A-4B81F9638091}" type="pres">
      <dgm:prSet presAssocID="{FF71CFA3-5436-4F24-A8C7-A3AD08D11A58}" presName="parSpace" presStyleCnt="0"/>
      <dgm:spPr/>
    </dgm:pt>
    <dgm:pt modelId="{F65D034F-C893-4A4D-B61B-FDB101761ABC}" type="pres">
      <dgm:prSet presAssocID="{392E2BB6-851A-4D26-91E0-4670D77A7F46}" presName="parTxOnly" presStyleLbl="node1" presStyleIdx="4" presStyleCnt="9" custScaleX="7867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DBE245-7D52-498F-9B1A-937E04DC5BA2}" type="pres">
      <dgm:prSet presAssocID="{60860D47-1707-4665-8478-379B35E6E98F}" presName="parSpace" presStyleCnt="0"/>
      <dgm:spPr/>
    </dgm:pt>
    <dgm:pt modelId="{B3B6012D-27AE-44E7-AA02-228B2D4EA6AF}" type="pres">
      <dgm:prSet presAssocID="{03D655BE-5B10-43F4-ACF3-4740171DD026}" presName="parTxOnly" presStyleLbl="node1" presStyleIdx="5" presStyleCnt="9" custScaleX="10381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F81DFA-4663-40D7-9E3C-96AD503F5B37}" type="pres">
      <dgm:prSet presAssocID="{5AEB06E7-295A-4C0B-9335-365336873B7F}" presName="parSpace" presStyleCnt="0"/>
      <dgm:spPr/>
    </dgm:pt>
    <dgm:pt modelId="{108E0BF4-C53F-40CC-9D72-F3E8F1A8E834}" type="pres">
      <dgm:prSet presAssocID="{084C9D88-C939-4D36-B195-E9430050AF40}" presName="parTxOnly" presStyleLbl="node1" presStyleIdx="6" presStyleCnt="9" custScaleX="7688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1FB09F6-602E-4D9B-8764-4B9F6F9F75DA}" type="pres">
      <dgm:prSet presAssocID="{69236989-20AE-415E-9948-B5540020AE72}" presName="parSpace" presStyleCnt="0"/>
      <dgm:spPr/>
    </dgm:pt>
    <dgm:pt modelId="{399E8274-5A16-4275-9C7F-AC3B4D990BE8}" type="pres">
      <dgm:prSet presAssocID="{048BDE02-A01E-4136-B6BF-8E4003A40056}" presName="parTxOnly" presStyleLbl="node1" presStyleIdx="7" presStyleCnt="9" custScaleX="7561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32C0822-1678-45E9-A5C0-7FB487BD8230}" type="pres">
      <dgm:prSet presAssocID="{B35A9633-0E83-4D33-979A-EB57113E3281}" presName="parSpace" presStyleCnt="0"/>
      <dgm:spPr/>
    </dgm:pt>
    <dgm:pt modelId="{1298EF0E-B5C4-4718-86AF-386D42D0B740}" type="pres">
      <dgm:prSet presAssocID="{B90D1F83-9800-403B-BEC3-5115757376CD}" presName="parTxOnly" presStyleLbl="node1" presStyleIdx="8" presStyleCnt="9" custScaleX="8494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F750EED-C784-4030-9952-B01115771FC2}" srcId="{9F0A55E5-8901-4905-BD20-43C836018D63}" destId="{FA3EF7C0-40D7-467A-A51A-00B0384F776C}" srcOrd="2" destOrd="0" parTransId="{5D2275A8-8FF7-4326-818A-71287A93C2C5}" sibTransId="{0C202B20-15BA-4B35-BC6C-7E7D48C6F3C0}"/>
    <dgm:cxn modelId="{D64A8BBD-2C74-4509-B30F-31EC41C19AEF}" srcId="{9F0A55E5-8901-4905-BD20-43C836018D63}" destId="{1CF50247-2C56-4922-B92C-F1FC96C4BE13}" srcOrd="0" destOrd="0" parTransId="{BFF643BB-C50C-4FC0-8065-E9A2BC18A337}" sibTransId="{C11B0AAE-FC68-4A0F-A4C2-2282F4D9B4EC}"/>
    <dgm:cxn modelId="{7ABED784-5297-4EF7-867A-6074DD8A8AA9}" type="presOf" srcId="{A32C2F76-CB41-426E-9547-DF63AEB3B3F0}" destId="{D772B4DD-9051-40E9-AFE0-92C290BBA77A}" srcOrd="0" destOrd="0" presId="urn:microsoft.com/office/officeart/2005/8/layout/hChevron3"/>
    <dgm:cxn modelId="{0519B78B-FCBF-41D0-81F1-D797609276EE}" type="presOf" srcId="{084C9D88-C939-4D36-B195-E9430050AF40}" destId="{108E0BF4-C53F-40CC-9D72-F3E8F1A8E834}" srcOrd="0" destOrd="0" presId="urn:microsoft.com/office/officeart/2005/8/layout/hChevron3"/>
    <dgm:cxn modelId="{542E7E10-8EB9-4620-904E-0F48009C178D}" type="presOf" srcId="{FA3EF7C0-40D7-467A-A51A-00B0384F776C}" destId="{7D76609F-90F7-4D5D-A043-2467BA91BF4A}" srcOrd="0" destOrd="0" presId="urn:microsoft.com/office/officeart/2005/8/layout/hChevron3"/>
    <dgm:cxn modelId="{D45E5B07-0914-4501-902C-BAE34F188E4A}" type="presOf" srcId="{392E2BB6-851A-4D26-91E0-4670D77A7F46}" destId="{F65D034F-C893-4A4D-B61B-FDB101761ABC}" srcOrd="0" destOrd="0" presId="urn:microsoft.com/office/officeart/2005/8/layout/hChevron3"/>
    <dgm:cxn modelId="{A81F7B3B-5681-468A-95AF-6DDE33D575AC}" srcId="{9F0A55E5-8901-4905-BD20-43C836018D63}" destId="{A32C2F76-CB41-426E-9547-DF63AEB3B3F0}" srcOrd="1" destOrd="0" parTransId="{4770ECC8-5A47-4AC3-A3C2-29027F9F9A0A}" sibTransId="{2F835C13-E519-4165-9C61-1D8FD74946C5}"/>
    <dgm:cxn modelId="{93103370-A936-4B06-AD86-1D496D8C4C2B}" type="presOf" srcId="{9F0A55E5-8901-4905-BD20-43C836018D63}" destId="{16C79B8D-A2FA-455C-B01C-F97CE18C6153}" srcOrd="0" destOrd="0" presId="urn:microsoft.com/office/officeart/2005/8/layout/hChevron3"/>
    <dgm:cxn modelId="{C91322C5-02F7-4E29-BA14-1C15D039C788}" srcId="{9F0A55E5-8901-4905-BD20-43C836018D63}" destId="{E8136F16-BCB8-444F-AD96-F6376B2CD7BD}" srcOrd="3" destOrd="0" parTransId="{446D973A-FF80-471B-ADE1-43EE54DE3AB6}" sibTransId="{FF71CFA3-5436-4F24-A8C7-A3AD08D11A58}"/>
    <dgm:cxn modelId="{CAF627D3-AF32-495C-91A7-E1688C337A59}" srcId="{9F0A55E5-8901-4905-BD20-43C836018D63}" destId="{392E2BB6-851A-4D26-91E0-4670D77A7F46}" srcOrd="4" destOrd="0" parTransId="{3818B49E-1D2C-4D49-A857-58C65B637BC7}" sibTransId="{60860D47-1707-4665-8478-379B35E6E98F}"/>
    <dgm:cxn modelId="{B51960B7-79C9-4F22-BDCD-FD5012A9284C}" type="presOf" srcId="{048BDE02-A01E-4136-B6BF-8E4003A40056}" destId="{399E8274-5A16-4275-9C7F-AC3B4D990BE8}" srcOrd="0" destOrd="0" presId="urn:microsoft.com/office/officeart/2005/8/layout/hChevron3"/>
    <dgm:cxn modelId="{D2747CED-2AF7-4714-A69A-E5D710737B4D}" type="presOf" srcId="{03D655BE-5B10-43F4-ACF3-4740171DD026}" destId="{B3B6012D-27AE-44E7-AA02-228B2D4EA6AF}" srcOrd="0" destOrd="0" presId="urn:microsoft.com/office/officeart/2005/8/layout/hChevron3"/>
    <dgm:cxn modelId="{623427CC-0F84-4615-97AA-5FCF58611919}" srcId="{9F0A55E5-8901-4905-BD20-43C836018D63}" destId="{03D655BE-5B10-43F4-ACF3-4740171DD026}" srcOrd="5" destOrd="0" parTransId="{45E83B3B-0AF0-4BBD-A700-AA66BF336927}" sibTransId="{5AEB06E7-295A-4C0B-9335-365336873B7F}"/>
    <dgm:cxn modelId="{DEFC0B56-D76D-47B3-AB9A-A2E27672A219}" srcId="{9F0A55E5-8901-4905-BD20-43C836018D63}" destId="{084C9D88-C939-4D36-B195-E9430050AF40}" srcOrd="6" destOrd="0" parTransId="{C1F146CB-A8A1-40C5-8165-CF1BF6B2A144}" sibTransId="{69236989-20AE-415E-9948-B5540020AE72}"/>
    <dgm:cxn modelId="{3B693697-2D19-4A48-A7E1-51476663921F}" type="presOf" srcId="{1CF50247-2C56-4922-B92C-F1FC96C4BE13}" destId="{CBF6E5BF-2598-42DA-9F5B-43E57890B793}" srcOrd="0" destOrd="0" presId="urn:microsoft.com/office/officeart/2005/8/layout/hChevron3"/>
    <dgm:cxn modelId="{DF5B281D-A01E-4DF7-BDFC-C7C7F2151F60}" srcId="{9F0A55E5-8901-4905-BD20-43C836018D63}" destId="{048BDE02-A01E-4136-B6BF-8E4003A40056}" srcOrd="7" destOrd="0" parTransId="{0BB0F881-D799-452B-A58C-5E4FA88AE3DF}" sibTransId="{B35A9633-0E83-4D33-979A-EB57113E3281}"/>
    <dgm:cxn modelId="{26006B7C-7D12-445F-B01F-5ECE7D2A0BD8}" type="presOf" srcId="{E8136F16-BCB8-444F-AD96-F6376B2CD7BD}" destId="{CF16A06D-A67D-4556-A135-CA82FA93DE80}" srcOrd="0" destOrd="0" presId="urn:microsoft.com/office/officeart/2005/8/layout/hChevron3"/>
    <dgm:cxn modelId="{4D18E068-25B3-4987-B60F-EC426C6C03B9}" srcId="{9F0A55E5-8901-4905-BD20-43C836018D63}" destId="{B90D1F83-9800-403B-BEC3-5115757376CD}" srcOrd="8" destOrd="0" parTransId="{769D7134-F625-499F-9AC2-D26047720E1D}" sibTransId="{C13B5DC4-3A1E-4F85-B107-592B826EC863}"/>
    <dgm:cxn modelId="{CE30E4E9-027F-4520-BE85-E293ABA61F36}" type="presOf" srcId="{B90D1F83-9800-403B-BEC3-5115757376CD}" destId="{1298EF0E-B5C4-4718-86AF-386D42D0B740}" srcOrd="0" destOrd="0" presId="urn:microsoft.com/office/officeart/2005/8/layout/hChevron3"/>
    <dgm:cxn modelId="{C527D7DC-8777-48E8-B746-DF5DD4408723}" type="presParOf" srcId="{16C79B8D-A2FA-455C-B01C-F97CE18C6153}" destId="{CBF6E5BF-2598-42DA-9F5B-43E57890B793}" srcOrd="0" destOrd="0" presId="urn:microsoft.com/office/officeart/2005/8/layout/hChevron3"/>
    <dgm:cxn modelId="{85408914-2B44-4253-A343-B1341893E749}" type="presParOf" srcId="{16C79B8D-A2FA-455C-B01C-F97CE18C6153}" destId="{0573288E-6A69-47E1-91B2-F4A002EC1825}" srcOrd="1" destOrd="0" presId="urn:microsoft.com/office/officeart/2005/8/layout/hChevron3"/>
    <dgm:cxn modelId="{A9591630-823E-4C57-A103-C514B4EE150C}" type="presParOf" srcId="{16C79B8D-A2FA-455C-B01C-F97CE18C6153}" destId="{D772B4DD-9051-40E9-AFE0-92C290BBA77A}" srcOrd="2" destOrd="0" presId="urn:microsoft.com/office/officeart/2005/8/layout/hChevron3"/>
    <dgm:cxn modelId="{EA524F43-B745-4D89-A815-8B0FFC5BF0B2}" type="presParOf" srcId="{16C79B8D-A2FA-455C-B01C-F97CE18C6153}" destId="{863F31C4-08C6-4A16-9D06-E6110521F8EE}" srcOrd="3" destOrd="0" presId="urn:microsoft.com/office/officeart/2005/8/layout/hChevron3"/>
    <dgm:cxn modelId="{B59FD874-8C8B-4E59-A879-AE90438AB250}" type="presParOf" srcId="{16C79B8D-A2FA-455C-B01C-F97CE18C6153}" destId="{7D76609F-90F7-4D5D-A043-2467BA91BF4A}" srcOrd="4" destOrd="0" presId="urn:microsoft.com/office/officeart/2005/8/layout/hChevron3"/>
    <dgm:cxn modelId="{C10247CA-A69E-4643-A478-84F41CDAAE5E}" type="presParOf" srcId="{16C79B8D-A2FA-455C-B01C-F97CE18C6153}" destId="{9BDBE30D-047A-487C-8024-D7A44DF4E9C4}" srcOrd="5" destOrd="0" presId="urn:microsoft.com/office/officeart/2005/8/layout/hChevron3"/>
    <dgm:cxn modelId="{5FC020D3-0462-4F44-A9ED-E00D91587F78}" type="presParOf" srcId="{16C79B8D-A2FA-455C-B01C-F97CE18C6153}" destId="{CF16A06D-A67D-4556-A135-CA82FA93DE80}" srcOrd="6" destOrd="0" presId="urn:microsoft.com/office/officeart/2005/8/layout/hChevron3"/>
    <dgm:cxn modelId="{F7F5F702-ACB4-476F-9ED0-B729518C8449}" type="presParOf" srcId="{16C79B8D-A2FA-455C-B01C-F97CE18C6153}" destId="{53DDFC26-FF14-4FD9-950A-4B81F9638091}" srcOrd="7" destOrd="0" presId="urn:microsoft.com/office/officeart/2005/8/layout/hChevron3"/>
    <dgm:cxn modelId="{F2625557-45C0-4E2A-B267-139961C258C3}" type="presParOf" srcId="{16C79B8D-A2FA-455C-B01C-F97CE18C6153}" destId="{F65D034F-C893-4A4D-B61B-FDB101761ABC}" srcOrd="8" destOrd="0" presId="urn:microsoft.com/office/officeart/2005/8/layout/hChevron3"/>
    <dgm:cxn modelId="{B339A24F-2BBB-4309-A52B-CA9F3882FC3F}" type="presParOf" srcId="{16C79B8D-A2FA-455C-B01C-F97CE18C6153}" destId="{B3DBE245-7D52-498F-9B1A-937E04DC5BA2}" srcOrd="9" destOrd="0" presId="urn:microsoft.com/office/officeart/2005/8/layout/hChevron3"/>
    <dgm:cxn modelId="{30E43A64-A17B-47D2-95BB-438A83724DB3}" type="presParOf" srcId="{16C79B8D-A2FA-455C-B01C-F97CE18C6153}" destId="{B3B6012D-27AE-44E7-AA02-228B2D4EA6AF}" srcOrd="10" destOrd="0" presId="urn:microsoft.com/office/officeart/2005/8/layout/hChevron3"/>
    <dgm:cxn modelId="{96C0FC9F-A342-4112-92DF-629398CB41C7}" type="presParOf" srcId="{16C79B8D-A2FA-455C-B01C-F97CE18C6153}" destId="{6EF81DFA-4663-40D7-9E3C-96AD503F5B37}" srcOrd="11" destOrd="0" presId="urn:microsoft.com/office/officeart/2005/8/layout/hChevron3"/>
    <dgm:cxn modelId="{AB345A4D-49D0-4D1E-94D9-EA64533AB2FD}" type="presParOf" srcId="{16C79B8D-A2FA-455C-B01C-F97CE18C6153}" destId="{108E0BF4-C53F-40CC-9D72-F3E8F1A8E834}" srcOrd="12" destOrd="0" presId="urn:microsoft.com/office/officeart/2005/8/layout/hChevron3"/>
    <dgm:cxn modelId="{78683B93-457F-4467-AE54-1A4DE720654E}" type="presParOf" srcId="{16C79B8D-A2FA-455C-B01C-F97CE18C6153}" destId="{91FB09F6-602E-4D9B-8764-4B9F6F9F75DA}" srcOrd="13" destOrd="0" presId="urn:microsoft.com/office/officeart/2005/8/layout/hChevron3"/>
    <dgm:cxn modelId="{4A1FE043-EEAF-40E1-B810-AB341C63EF1D}" type="presParOf" srcId="{16C79B8D-A2FA-455C-B01C-F97CE18C6153}" destId="{399E8274-5A16-4275-9C7F-AC3B4D990BE8}" srcOrd="14" destOrd="0" presId="urn:microsoft.com/office/officeart/2005/8/layout/hChevron3"/>
    <dgm:cxn modelId="{5ED4F1FA-0C6F-49D7-BF34-2C77CE8DA23B}" type="presParOf" srcId="{16C79B8D-A2FA-455C-B01C-F97CE18C6153}" destId="{932C0822-1678-45E9-A5C0-7FB487BD8230}" srcOrd="15" destOrd="0" presId="urn:microsoft.com/office/officeart/2005/8/layout/hChevron3"/>
    <dgm:cxn modelId="{BBEF9B18-B9B6-412B-B56E-FA450EB5D461}" type="presParOf" srcId="{16C79B8D-A2FA-455C-B01C-F97CE18C6153}" destId="{1298EF0E-B5C4-4718-86AF-386D42D0B740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023CF-FE96-42A1-BDC4-A5CB670C9B3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ACC4455-C491-404E-AF95-BAA1DC1EE241}">
      <dgm:prSet phldrT="[Text]"/>
      <dgm:spPr/>
      <dgm:t>
        <a:bodyPr/>
        <a:lstStyle/>
        <a:p>
          <a:r>
            <a:rPr lang="en-AU" dirty="0" smtClean="0"/>
            <a:t>Write Degree LOS</a:t>
          </a:r>
          <a:endParaRPr lang="en-AU" dirty="0"/>
        </a:p>
      </dgm:t>
    </dgm:pt>
    <dgm:pt modelId="{30FF7D24-BB5B-4A67-8853-DF0AB1529188}" type="parTrans" cxnId="{21097E68-7427-499A-8EF0-DBA71FF7CD23}">
      <dgm:prSet/>
      <dgm:spPr/>
      <dgm:t>
        <a:bodyPr/>
        <a:lstStyle/>
        <a:p>
          <a:endParaRPr lang="en-AU"/>
        </a:p>
      </dgm:t>
    </dgm:pt>
    <dgm:pt modelId="{FCEA6FBF-EC88-4FDA-9DA2-6C87C050AF63}" type="sibTrans" cxnId="{21097E68-7427-499A-8EF0-DBA71FF7CD23}">
      <dgm:prSet/>
      <dgm:spPr/>
      <dgm:t>
        <a:bodyPr/>
        <a:lstStyle/>
        <a:p>
          <a:endParaRPr lang="en-AU"/>
        </a:p>
      </dgm:t>
    </dgm:pt>
    <dgm:pt modelId="{C41684E4-C775-479D-B7DE-05187B89F067}">
      <dgm:prSet phldrT="[Text]"/>
      <dgm:spPr/>
      <dgm:t>
        <a:bodyPr/>
        <a:lstStyle/>
        <a:p>
          <a:r>
            <a:rPr lang="en-AU" dirty="0" smtClean="0"/>
            <a:t>Map Degree LOS</a:t>
          </a:r>
          <a:endParaRPr lang="en-AU" dirty="0"/>
        </a:p>
      </dgm:t>
    </dgm:pt>
    <dgm:pt modelId="{760EF06F-7AD8-427C-9360-D01793DC6FFE}" type="parTrans" cxnId="{547BB60E-90D2-4CDF-90AB-A695CE93B8D6}">
      <dgm:prSet/>
      <dgm:spPr/>
      <dgm:t>
        <a:bodyPr/>
        <a:lstStyle/>
        <a:p>
          <a:endParaRPr lang="en-AU"/>
        </a:p>
      </dgm:t>
    </dgm:pt>
    <dgm:pt modelId="{89619E61-0EF3-44A0-9509-4FFCC35D4154}" type="sibTrans" cxnId="{547BB60E-90D2-4CDF-90AB-A695CE93B8D6}">
      <dgm:prSet/>
      <dgm:spPr/>
      <dgm:t>
        <a:bodyPr/>
        <a:lstStyle/>
        <a:p>
          <a:endParaRPr lang="en-AU"/>
        </a:p>
      </dgm:t>
    </dgm:pt>
    <dgm:pt modelId="{11CC3509-B4D4-4456-B206-288397738A98}">
      <dgm:prSet phldrT="[Text]"/>
      <dgm:spPr/>
      <dgm:t>
        <a:bodyPr/>
        <a:lstStyle/>
        <a:p>
          <a:r>
            <a:rPr lang="en-AU" dirty="0" smtClean="0"/>
            <a:t>Collect Evidence</a:t>
          </a:r>
          <a:endParaRPr lang="en-AU" dirty="0"/>
        </a:p>
      </dgm:t>
    </dgm:pt>
    <dgm:pt modelId="{919F1425-9381-45A0-A4B9-BC5A994E2B9C}" type="parTrans" cxnId="{CAC70EA7-4475-4195-AA76-B448607F6915}">
      <dgm:prSet/>
      <dgm:spPr/>
      <dgm:t>
        <a:bodyPr/>
        <a:lstStyle/>
        <a:p>
          <a:endParaRPr lang="en-AU"/>
        </a:p>
      </dgm:t>
    </dgm:pt>
    <dgm:pt modelId="{2DCD2521-C85C-4B7D-BB0F-5A4793087EAE}" type="sibTrans" cxnId="{CAC70EA7-4475-4195-AA76-B448607F6915}">
      <dgm:prSet/>
      <dgm:spPr/>
      <dgm:t>
        <a:bodyPr/>
        <a:lstStyle/>
        <a:p>
          <a:endParaRPr lang="en-AU"/>
        </a:p>
      </dgm:t>
    </dgm:pt>
    <dgm:pt modelId="{5C5F9AB4-33F2-459F-A6B8-32FBCD2245AC}">
      <dgm:prSet phldrT="[Text]"/>
      <dgm:spPr/>
      <dgm:t>
        <a:bodyPr/>
        <a:lstStyle/>
        <a:p>
          <a:r>
            <a:rPr lang="en-AU" dirty="0" smtClean="0"/>
            <a:t>Use Evidence</a:t>
          </a:r>
          <a:endParaRPr lang="en-AU" dirty="0"/>
        </a:p>
      </dgm:t>
    </dgm:pt>
    <dgm:pt modelId="{F4AC159D-5F53-44E7-9C51-CB23940C3063}" type="parTrans" cxnId="{5712778D-162E-45F0-8CB3-A1157422D240}">
      <dgm:prSet/>
      <dgm:spPr/>
      <dgm:t>
        <a:bodyPr/>
        <a:lstStyle/>
        <a:p>
          <a:endParaRPr lang="en-AU"/>
        </a:p>
      </dgm:t>
    </dgm:pt>
    <dgm:pt modelId="{35510F9A-2960-4C56-B247-FCA58374E358}" type="sibTrans" cxnId="{5712778D-162E-45F0-8CB3-A1157422D240}">
      <dgm:prSet/>
      <dgm:spPr/>
      <dgm:t>
        <a:bodyPr/>
        <a:lstStyle/>
        <a:p>
          <a:endParaRPr lang="en-AU"/>
        </a:p>
      </dgm:t>
    </dgm:pt>
    <dgm:pt modelId="{C42F661C-0692-4C3E-9439-FBB17ABBDD97}">
      <dgm:prSet phldrT="[Text]"/>
      <dgm:spPr/>
      <dgm:t>
        <a:bodyPr/>
        <a:lstStyle/>
        <a:p>
          <a:r>
            <a:rPr lang="en-AU" dirty="0" smtClean="0"/>
            <a:t>Benchmark</a:t>
          </a:r>
          <a:endParaRPr lang="en-AU" dirty="0"/>
        </a:p>
      </dgm:t>
    </dgm:pt>
    <dgm:pt modelId="{D245D84B-2090-42F2-BBAF-25022805ED0B}" type="parTrans" cxnId="{F0E42995-40EA-48B0-8291-F15C78DB45EA}">
      <dgm:prSet/>
      <dgm:spPr/>
      <dgm:t>
        <a:bodyPr/>
        <a:lstStyle/>
        <a:p>
          <a:endParaRPr lang="en-AU"/>
        </a:p>
      </dgm:t>
    </dgm:pt>
    <dgm:pt modelId="{975B907A-5FD5-425F-9080-9190378C9D7D}" type="sibTrans" cxnId="{F0E42995-40EA-48B0-8291-F15C78DB45EA}">
      <dgm:prSet/>
      <dgm:spPr/>
      <dgm:t>
        <a:bodyPr/>
        <a:lstStyle/>
        <a:p>
          <a:endParaRPr lang="en-AU"/>
        </a:p>
      </dgm:t>
    </dgm:pt>
    <dgm:pt modelId="{CDCEE6EA-2B71-4B2E-A4AC-50E7A3EC56A9}" type="pres">
      <dgm:prSet presAssocID="{CA8023CF-FE96-42A1-BDC4-A5CB670C9B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3969D7D-B60C-49ED-B2C6-2E7990D76B58}" type="pres">
      <dgm:prSet presAssocID="{8ACC4455-C491-404E-AF95-BAA1DC1EE2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F5D233C-2CD1-4319-9001-65AC1C717E16}" type="pres">
      <dgm:prSet presAssocID="{FCEA6FBF-EC88-4FDA-9DA2-6C87C050AF63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55B9172-D57E-4FA4-92D6-0C4C37883BCE}" type="pres">
      <dgm:prSet presAssocID="{FCEA6FBF-EC88-4FDA-9DA2-6C87C050AF63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AAB935EC-ECBF-4A0E-AFD4-7417293D3E18}" type="pres">
      <dgm:prSet presAssocID="{C41684E4-C775-479D-B7DE-05187B89F0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725400-6B70-40B6-A92C-B9F9F7F3A310}" type="pres">
      <dgm:prSet presAssocID="{89619E61-0EF3-44A0-9509-4FFCC35D4154}" presName="sibTrans" presStyleLbl="sibTrans2D1" presStyleIdx="1" presStyleCnt="5"/>
      <dgm:spPr/>
      <dgm:t>
        <a:bodyPr/>
        <a:lstStyle/>
        <a:p>
          <a:endParaRPr lang="en-AU"/>
        </a:p>
      </dgm:t>
    </dgm:pt>
    <dgm:pt modelId="{4BB54F13-19DA-4CD0-809E-2DAC3A0F9451}" type="pres">
      <dgm:prSet presAssocID="{89619E61-0EF3-44A0-9509-4FFCC35D4154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661545D-5E5E-4967-A569-C97ECA6B0B93}" type="pres">
      <dgm:prSet presAssocID="{11CC3509-B4D4-4456-B206-288397738A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8B9AFB-1CA9-4F19-862D-ADBEAEA42721}" type="pres">
      <dgm:prSet presAssocID="{2DCD2521-C85C-4B7D-BB0F-5A4793087EAE}" presName="sibTrans" presStyleLbl="sibTrans2D1" presStyleIdx="2" presStyleCnt="5"/>
      <dgm:spPr/>
      <dgm:t>
        <a:bodyPr/>
        <a:lstStyle/>
        <a:p>
          <a:endParaRPr lang="en-AU"/>
        </a:p>
      </dgm:t>
    </dgm:pt>
    <dgm:pt modelId="{3A43EACE-6BAF-4CBF-9D4E-0BC5DC723BFE}" type="pres">
      <dgm:prSet presAssocID="{2DCD2521-C85C-4B7D-BB0F-5A4793087EAE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0519AE46-90FA-431A-80CF-C037793F18A9}" type="pres">
      <dgm:prSet presAssocID="{5C5F9AB4-33F2-459F-A6B8-32FBCD2245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C6D1CD3-B361-4E7A-B7FB-C911DBE8CE21}" type="pres">
      <dgm:prSet presAssocID="{35510F9A-2960-4C56-B247-FCA58374E358}" presName="sibTrans" presStyleLbl="sibTrans2D1" presStyleIdx="3" presStyleCnt="5"/>
      <dgm:spPr/>
      <dgm:t>
        <a:bodyPr/>
        <a:lstStyle/>
        <a:p>
          <a:endParaRPr lang="en-AU"/>
        </a:p>
      </dgm:t>
    </dgm:pt>
    <dgm:pt modelId="{2BACC749-6708-4339-AAC3-B606A460F21E}" type="pres">
      <dgm:prSet presAssocID="{35510F9A-2960-4C56-B247-FCA58374E358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F7F298A5-F17E-4F51-AF83-8AE1E0175400}" type="pres">
      <dgm:prSet presAssocID="{C42F661C-0692-4C3E-9439-FBB17ABBDD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3D93F0-C94F-48FD-985C-F682E0781CF3}" type="pres">
      <dgm:prSet presAssocID="{975B907A-5FD5-425F-9080-9190378C9D7D}" presName="sibTrans" presStyleLbl="sibTrans2D1" presStyleIdx="4" presStyleCnt="5"/>
      <dgm:spPr/>
      <dgm:t>
        <a:bodyPr/>
        <a:lstStyle/>
        <a:p>
          <a:endParaRPr lang="en-AU"/>
        </a:p>
      </dgm:t>
    </dgm:pt>
    <dgm:pt modelId="{002B02A0-5397-400B-A44F-312454F07FB6}" type="pres">
      <dgm:prSet presAssocID="{975B907A-5FD5-425F-9080-9190378C9D7D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F0E42995-40EA-48B0-8291-F15C78DB45EA}" srcId="{CA8023CF-FE96-42A1-BDC4-A5CB670C9B3D}" destId="{C42F661C-0692-4C3E-9439-FBB17ABBDD97}" srcOrd="4" destOrd="0" parTransId="{D245D84B-2090-42F2-BBAF-25022805ED0B}" sibTransId="{975B907A-5FD5-425F-9080-9190378C9D7D}"/>
    <dgm:cxn modelId="{CAC70EA7-4475-4195-AA76-B448607F6915}" srcId="{CA8023CF-FE96-42A1-BDC4-A5CB670C9B3D}" destId="{11CC3509-B4D4-4456-B206-288397738A98}" srcOrd="2" destOrd="0" parTransId="{919F1425-9381-45A0-A4B9-BC5A994E2B9C}" sibTransId="{2DCD2521-C85C-4B7D-BB0F-5A4793087EAE}"/>
    <dgm:cxn modelId="{00D718E4-A330-46C1-ABB8-9A1153F2DB12}" type="presOf" srcId="{35510F9A-2960-4C56-B247-FCA58374E358}" destId="{DC6D1CD3-B361-4E7A-B7FB-C911DBE8CE21}" srcOrd="0" destOrd="0" presId="urn:microsoft.com/office/officeart/2005/8/layout/cycle2"/>
    <dgm:cxn modelId="{2333B76A-4EE5-4CBE-9A46-EAA6FA19C15F}" type="presOf" srcId="{89619E61-0EF3-44A0-9509-4FFCC35D4154}" destId="{2D725400-6B70-40B6-A92C-B9F9F7F3A310}" srcOrd="0" destOrd="0" presId="urn:microsoft.com/office/officeart/2005/8/layout/cycle2"/>
    <dgm:cxn modelId="{B2287604-0E4F-400F-BB40-C6851908E6B7}" type="presOf" srcId="{CA8023CF-FE96-42A1-BDC4-A5CB670C9B3D}" destId="{CDCEE6EA-2B71-4B2E-A4AC-50E7A3EC56A9}" srcOrd="0" destOrd="0" presId="urn:microsoft.com/office/officeart/2005/8/layout/cycle2"/>
    <dgm:cxn modelId="{5712778D-162E-45F0-8CB3-A1157422D240}" srcId="{CA8023CF-FE96-42A1-BDC4-A5CB670C9B3D}" destId="{5C5F9AB4-33F2-459F-A6B8-32FBCD2245AC}" srcOrd="3" destOrd="0" parTransId="{F4AC159D-5F53-44E7-9C51-CB23940C3063}" sibTransId="{35510F9A-2960-4C56-B247-FCA58374E358}"/>
    <dgm:cxn modelId="{21097E68-7427-499A-8EF0-DBA71FF7CD23}" srcId="{CA8023CF-FE96-42A1-BDC4-A5CB670C9B3D}" destId="{8ACC4455-C491-404E-AF95-BAA1DC1EE241}" srcOrd="0" destOrd="0" parTransId="{30FF7D24-BB5B-4A67-8853-DF0AB1529188}" sibTransId="{FCEA6FBF-EC88-4FDA-9DA2-6C87C050AF63}"/>
    <dgm:cxn modelId="{FB986C50-B957-4849-835A-52DF31D5C2A0}" type="presOf" srcId="{2DCD2521-C85C-4B7D-BB0F-5A4793087EAE}" destId="{3A43EACE-6BAF-4CBF-9D4E-0BC5DC723BFE}" srcOrd="1" destOrd="0" presId="urn:microsoft.com/office/officeart/2005/8/layout/cycle2"/>
    <dgm:cxn modelId="{B7F8EE10-7DCB-4F33-B520-D9E233CE9E30}" type="presOf" srcId="{11CC3509-B4D4-4456-B206-288397738A98}" destId="{6661545D-5E5E-4967-A569-C97ECA6B0B93}" srcOrd="0" destOrd="0" presId="urn:microsoft.com/office/officeart/2005/8/layout/cycle2"/>
    <dgm:cxn modelId="{2D10E856-4000-4D71-8673-90CD2D98F9A3}" type="presOf" srcId="{8ACC4455-C491-404E-AF95-BAA1DC1EE241}" destId="{93969D7D-B60C-49ED-B2C6-2E7990D76B58}" srcOrd="0" destOrd="0" presId="urn:microsoft.com/office/officeart/2005/8/layout/cycle2"/>
    <dgm:cxn modelId="{B6D1BD70-F8BE-47A2-8A69-FBF57F8B5D84}" type="presOf" srcId="{FCEA6FBF-EC88-4FDA-9DA2-6C87C050AF63}" destId="{955B9172-D57E-4FA4-92D6-0C4C37883BCE}" srcOrd="1" destOrd="0" presId="urn:microsoft.com/office/officeart/2005/8/layout/cycle2"/>
    <dgm:cxn modelId="{CAEB63A1-48B7-498A-9AE9-99E6E4BE746F}" type="presOf" srcId="{975B907A-5FD5-425F-9080-9190378C9D7D}" destId="{033D93F0-C94F-48FD-985C-F682E0781CF3}" srcOrd="0" destOrd="0" presId="urn:microsoft.com/office/officeart/2005/8/layout/cycle2"/>
    <dgm:cxn modelId="{EBF29F04-3274-4557-B398-7CCFC8155284}" type="presOf" srcId="{5C5F9AB4-33F2-459F-A6B8-32FBCD2245AC}" destId="{0519AE46-90FA-431A-80CF-C037793F18A9}" srcOrd="0" destOrd="0" presId="urn:microsoft.com/office/officeart/2005/8/layout/cycle2"/>
    <dgm:cxn modelId="{46C14018-BF41-46AA-87A9-BEA934653737}" type="presOf" srcId="{35510F9A-2960-4C56-B247-FCA58374E358}" destId="{2BACC749-6708-4339-AAC3-B606A460F21E}" srcOrd="1" destOrd="0" presId="urn:microsoft.com/office/officeart/2005/8/layout/cycle2"/>
    <dgm:cxn modelId="{8FE9C97A-AC99-4450-9C9E-FF2C0E55F5CD}" type="presOf" srcId="{89619E61-0EF3-44A0-9509-4FFCC35D4154}" destId="{4BB54F13-19DA-4CD0-809E-2DAC3A0F9451}" srcOrd="1" destOrd="0" presId="urn:microsoft.com/office/officeart/2005/8/layout/cycle2"/>
    <dgm:cxn modelId="{547BB60E-90D2-4CDF-90AB-A695CE93B8D6}" srcId="{CA8023CF-FE96-42A1-BDC4-A5CB670C9B3D}" destId="{C41684E4-C775-479D-B7DE-05187B89F067}" srcOrd="1" destOrd="0" parTransId="{760EF06F-7AD8-427C-9360-D01793DC6FFE}" sibTransId="{89619E61-0EF3-44A0-9509-4FFCC35D4154}"/>
    <dgm:cxn modelId="{F6D89B43-8F44-40FA-A32B-401549E1F757}" type="presOf" srcId="{C41684E4-C775-479D-B7DE-05187B89F067}" destId="{AAB935EC-ECBF-4A0E-AFD4-7417293D3E18}" srcOrd="0" destOrd="0" presId="urn:microsoft.com/office/officeart/2005/8/layout/cycle2"/>
    <dgm:cxn modelId="{24026DB7-B796-42E9-A264-68AB4408C194}" type="presOf" srcId="{975B907A-5FD5-425F-9080-9190378C9D7D}" destId="{002B02A0-5397-400B-A44F-312454F07FB6}" srcOrd="1" destOrd="0" presId="urn:microsoft.com/office/officeart/2005/8/layout/cycle2"/>
    <dgm:cxn modelId="{4BD2FC29-5890-4B05-94F7-F55186C13D4D}" type="presOf" srcId="{2DCD2521-C85C-4B7D-BB0F-5A4793087EAE}" destId="{038B9AFB-1CA9-4F19-862D-ADBEAEA42721}" srcOrd="0" destOrd="0" presId="urn:microsoft.com/office/officeart/2005/8/layout/cycle2"/>
    <dgm:cxn modelId="{5B39C74A-5EDA-408D-AB33-3E943D5D7C57}" type="presOf" srcId="{C42F661C-0692-4C3E-9439-FBB17ABBDD97}" destId="{F7F298A5-F17E-4F51-AF83-8AE1E0175400}" srcOrd="0" destOrd="0" presId="urn:microsoft.com/office/officeart/2005/8/layout/cycle2"/>
    <dgm:cxn modelId="{301CADE5-E844-4517-A729-73FF79FFCC3E}" type="presOf" srcId="{FCEA6FBF-EC88-4FDA-9DA2-6C87C050AF63}" destId="{3F5D233C-2CD1-4319-9001-65AC1C717E16}" srcOrd="0" destOrd="0" presId="urn:microsoft.com/office/officeart/2005/8/layout/cycle2"/>
    <dgm:cxn modelId="{BFACF283-2A97-4133-9AE4-C33B2CD744AF}" type="presParOf" srcId="{CDCEE6EA-2B71-4B2E-A4AC-50E7A3EC56A9}" destId="{93969D7D-B60C-49ED-B2C6-2E7990D76B58}" srcOrd="0" destOrd="0" presId="urn:microsoft.com/office/officeart/2005/8/layout/cycle2"/>
    <dgm:cxn modelId="{7B0F0A4B-F98E-4894-B73C-FBFCC970B53B}" type="presParOf" srcId="{CDCEE6EA-2B71-4B2E-A4AC-50E7A3EC56A9}" destId="{3F5D233C-2CD1-4319-9001-65AC1C717E16}" srcOrd="1" destOrd="0" presId="urn:microsoft.com/office/officeart/2005/8/layout/cycle2"/>
    <dgm:cxn modelId="{7A2A9CF4-299C-4C65-A584-53CFD3F941D9}" type="presParOf" srcId="{3F5D233C-2CD1-4319-9001-65AC1C717E16}" destId="{955B9172-D57E-4FA4-92D6-0C4C37883BCE}" srcOrd="0" destOrd="0" presId="urn:microsoft.com/office/officeart/2005/8/layout/cycle2"/>
    <dgm:cxn modelId="{F8FE4A9B-86CC-488A-ADEB-39134C5C7507}" type="presParOf" srcId="{CDCEE6EA-2B71-4B2E-A4AC-50E7A3EC56A9}" destId="{AAB935EC-ECBF-4A0E-AFD4-7417293D3E18}" srcOrd="2" destOrd="0" presId="urn:microsoft.com/office/officeart/2005/8/layout/cycle2"/>
    <dgm:cxn modelId="{61A4230C-B1F7-4B3D-A628-A3C3CA00A705}" type="presParOf" srcId="{CDCEE6EA-2B71-4B2E-A4AC-50E7A3EC56A9}" destId="{2D725400-6B70-40B6-A92C-B9F9F7F3A310}" srcOrd="3" destOrd="0" presId="urn:microsoft.com/office/officeart/2005/8/layout/cycle2"/>
    <dgm:cxn modelId="{9F7B93E5-0637-4C7D-B857-046A14D2E05C}" type="presParOf" srcId="{2D725400-6B70-40B6-A92C-B9F9F7F3A310}" destId="{4BB54F13-19DA-4CD0-809E-2DAC3A0F9451}" srcOrd="0" destOrd="0" presId="urn:microsoft.com/office/officeart/2005/8/layout/cycle2"/>
    <dgm:cxn modelId="{C9C4467D-02BA-4584-B0DD-45D40AD8CC7C}" type="presParOf" srcId="{CDCEE6EA-2B71-4B2E-A4AC-50E7A3EC56A9}" destId="{6661545D-5E5E-4967-A569-C97ECA6B0B93}" srcOrd="4" destOrd="0" presId="urn:microsoft.com/office/officeart/2005/8/layout/cycle2"/>
    <dgm:cxn modelId="{C2F7D835-28EC-4A7E-97AD-9AD9B6AF2AF7}" type="presParOf" srcId="{CDCEE6EA-2B71-4B2E-A4AC-50E7A3EC56A9}" destId="{038B9AFB-1CA9-4F19-862D-ADBEAEA42721}" srcOrd="5" destOrd="0" presId="urn:microsoft.com/office/officeart/2005/8/layout/cycle2"/>
    <dgm:cxn modelId="{6B2FE4DE-6FBC-4313-9D72-9C6F1D9C1EAB}" type="presParOf" srcId="{038B9AFB-1CA9-4F19-862D-ADBEAEA42721}" destId="{3A43EACE-6BAF-4CBF-9D4E-0BC5DC723BFE}" srcOrd="0" destOrd="0" presId="urn:microsoft.com/office/officeart/2005/8/layout/cycle2"/>
    <dgm:cxn modelId="{0558A094-7571-4E73-B7F4-F3330621EC2F}" type="presParOf" srcId="{CDCEE6EA-2B71-4B2E-A4AC-50E7A3EC56A9}" destId="{0519AE46-90FA-431A-80CF-C037793F18A9}" srcOrd="6" destOrd="0" presId="urn:microsoft.com/office/officeart/2005/8/layout/cycle2"/>
    <dgm:cxn modelId="{ED597159-13B1-4F38-BB55-3CB0C6DB5F7B}" type="presParOf" srcId="{CDCEE6EA-2B71-4B2E-A4AC-50E7A3EC56A9}" destId="{DC6D1CD3-B361-4E7A-B7FB-C911DBE8CE21}" srcOrd="7" destOrd="0" presId="urn:microsoft.com/office/officeart/2005/8/layout/cycle2"/>
    <dgm:cxn modelId="{420DF561-B2E8-4D90-AA1B-844AC8291F88}" type="presParOf" srcId="{DC6D1CD3-B361-4E7A-B7FB-C911DBE8CE21}" destId="{2BACC749-6708-4339-AAC3-B606A460F21E}" srcOrd="0" destOrd="0" presId="urn:microsoft.com/office/officeart/2005/8/layout/cycle2"/>
    <dgm:cxn modelId="{CB3B216D-D68E-4D1A-9828-C80F89E4B7C9}" type="presParOf" srcId="{CDCEE6EA-2B71-4B2E-A4AC-50E7A3EC56A9}" destId="{F7F298A5-F17E-4F51-AF83-8AE1E0175400}" srcOrd="8" destOrd="0" presId="urn:microsoft.com/office/officeart/2005/8/layout/cycle2"/>
    <dgm:cxn modelId="{E5946AF1-767A-481D-84CA-300FDD53B712}" type="presParOf" srcId="{CDCEE6EA-2B71-4B2E-A4AC-50E7A3EC56A9}" destId="{033D93F0-C94F-48FD-985C-F682E0781CF3}" srcOrd="9" destOrd="0" presId="urn:microsoft.com/office/officeart/2005/8/layout/cycle2"/>
    <dgm:cxn modelId="{EDCA3048-0B6F-49A5-ADE2-58196CBEE70A}" type="presParOf" srcId="{033D93F0-C94F-48FD-985C-F682E0781CF3}" destId="{002B02A0-5397-400B-A44F-312454F07FB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8023CF-FE96-42A1-BDC4-A5CB670C9B3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ACC4455-C491-404E-AF95-BAA1DC1EE241}">
      <dgm:prSet phldrT="[Text]"/>
      <dgm:spPr/>
      <dgm:t>
        <a:bodyPr/>
        <a:lstStyle/>
        <a:p>
          <a:r>
            <a:rPr lang="en-AU" dirty="0" smtClean="0"/>
            <a:t>Write Degree LOS</a:t>
          </a:r>
          <a:endParaRPr lang="en-AU" dirty="0"/>
        </a:p>
      </dgm:t>
    </dgm:pt>
    <dgm:pt modelId="{30FF7D24-BB5B-4A67-8853-DF0AB1529188}" type="parTrans" cxnId="{21097E68-7427-499A-8EF0-DBA71FF7CD23}">
      <dgm:prSet/>
      <dgm:spPr/>
      <dgm:t>
        <a:bodyPr/>
        <a:lstStyle/>
        <a:p>
          <a:endParaRPr lang="en-AU"/>
        </a:p>
      </dgm:t>
    </dgm:pt>
    <dgm:pt modelId="{FCEA6FBF-EC88-4FDA-9DA2-6C87C050AF63}" type="sibTrans" cxnId="{21097E68-7427-499A-8EF0-DBA71FF7CD23}">
      <dgm:prSet/>
      <dgm:spPr/>
      <dgm:t>
        <a:bodyPr/>
        <a:lstStyle/>
        <a:p>
          <a:endParaRPr lang="en-AU"/>
        </a:p>
      </dgm:t>
    </dgm:pt>
    <dgm:pt modelId="{C41684E4-C775-479D-B7DE-05187B89F067}">
      <dgm:prSet phldrT="[Text]"/>
      <dgm:spPr/>
      <dgm:t>
        <a:bodyPr/>
        <a:lstStyle/>
        <a:p>
          <a:r>
            <a:rPr lang="en-AU" dirty="0" smtClean="0"/>
            <a:t>Map Degree LOS</a:t>
          </a:r>
          <a:endParaRPr lang="en-AU" dirty="0"/>
        </a:p>
      </dgm:t>
    </dgm:pt>
    <dgm:pt modelId="{760EF06F-7AD8-427C-9360-D01793DC6FFE}" type="parTrans" cxnId="{547BB60E-90D2-4CDF-90AB-A695CE93B8D6}">
      <dgm:prSet/>
      <dgm:spPr/>
      <dgm:t>
        <a:bodyPr/>
        <a:lstStyle/>
        <a:p>
          <a:endParaRPr lang="en-AU"/>
        </a:p>
      </dgm:t>
    </dgm:pt>
    <dgm:pt modelId="{89619E61-0EF3-44A0-9509-4FFCC35D4154}" type="sibTrans" cxnId="{547BB60E-90D2-4CDF-90AB-A695CE93B8D6}">
      <dgm:prSet/>
      <dgm:spPr/>
      <dgm:t>
        <a:bodyPr/>
        <a:lstStyle/>
        <a:p>
          <a:endParaRPr lang="en-AU"/>
        </a:p>
      </dgm:t>
    </dgm:pt>
    <dgm:pt modelId="{11CC3509-B4D4-4456-B206-288397738A98}">
      <dgm:prSet phldrT="[Text]"/>
      <dgm:spPr/>
      <dgm:t>
        <a:bodyPr/>
        <a:lstStyle/>
        <a:p>
          <a:r>
            <a:rPr lang="en-AU" dirty="0" smtClean="0"/>
            <a:t>Collect Evidence</a:t>
          </a:r>
          <a:endParaRPr lang="en-AU" dirty="0"/>
        </a:p>
      </dgm:t>
    </dgm:pt>
    <dgm:pt modelId="{919F1425-9381-45A0-A4B9-BC5A994E2B9C}" type="parTrans" cxnId="{CAC70EA7-4475-4195-AA76-B448607F6915}">
      <dgm:prSet/>
      <dgm:spPr/>
      <dgm:t>
        <a:bodyPr/>
        <a:lstStyle/>
        <a:p>
          <a:endParaRPr lang="en-AU"/>
        </a:p>
      </dgm:t>
    </dgm:pt>
    <dgm:pt modelId="{2DCD2521-C85C-4B7D-BB0F-5A4793087EAE}" type="sibTrans" cxnId="{CAC70EA7-4475-4195-AA76-B448607F6915}">
      <dgm:prSet/>
      <dgm:spPr/>
      <dgm:t>
        <a:bodyPr/>
        <a:lstStyle/>
        <a:p>
          <a:endParaRPr lang="en-AU"/>
        </a:p>
      </dgm:t>
    </dgm:pt>
    <dgm:pt modelId="{5C5F9AB4-33F2-459F-A6B8-32FBCD2245AC}">
      <dgm:prSet phldrT="[Text]"/>
      <dgm:spPr/>
      <dgm:t>
        <a:bodyPr/>
        <a:lstStyle/>
        <a:p>
          <a:r>
            <a:rPr lang="en-AU" dirty="0" smtClean="0"/>
            <a:t>Use Evidence</a:t>
          </a:r>
          <a:endParaRPr lang="en-AU" dirty="0"/>
        </a:p>
      </dgm:t>
    </dgm:pt>
    <dgm:pt modelId="{F4AC159D-5F53-44E7-9C51-CB23940C3063}" type="parTrans" cxnId="{5712778D-162E-45F0-8CB3-A1157422D240}">
      <dgm:prSet/>
      <dgm:spPr/>
      <dgm:t>
        <a:bodyPr/>
        <a:lstStyle/>
        <a:p>
          <a:endParaRPr lang="en-AU"/>
        </a:p>
      </dgm:t>
    </dgm:pt>
    <dgm:pt modelId="{35510F9A-2960-4C56-B247-FCA58374E358}" type="sibTrans" cxnId="{5712778D-162E-45F0-8CB3-A1157422D240}">
      <dgm:prSet/>
      <dgm:spPr/>
      <dgm:t>
        <a:bodyPr/>
        <a:lstStyle/>
        <a:p>
          <a:endParaRPr lang="en-AU"/>
        </a:p>
      </dgm:t>
    </dgm:pt>
    <dgm:pt modelId="{C42F661C-0692-4C3E-9439-FBB17ABBDD97}">
      <dgm:prSet phldrT="[Text]"/>
      <dgm:spPr/>
      <dgm:t>
        <a:bodyPr/>
        <a:lstStyle/>
        <a:p>
          <a:r>
            <a:rPr lang="en-AU" dirty="0" smtClean="0"/>
            <a:t>Benchmark</a:t>
          </a:r>
          <a:endParaRPr lang="en-AU" dirty="0"/>
        </a:p>
      </dgm:t>
    </dgm:pt>
    <dgm:pt modelId="{D245D84B-2090-42F2-BBAF-25022805ED0B}" type="parTrans" cxnId="{F0E42995-40EA-48B0-8291-F15C78DB45EA}">
      <dgm:prSet/>
      <dgm:spPr/>
      <dgm:t>
        <a:bodyPr/>
        <a:lstStyle/>
        <a:p>
          <a:endParaRPr lang="en-AU"/>
        </a:p>
      </dgm:t>
    </dgm:pt>
    <dgm:pt modelId="{975B907A-5FD5-425F-9080-9190378C9D7D}" type="sibTrans" cxnId="{F0E42995-40EA-48B0-8291-F15C78DB45EA}">
      <dgm:prSet/>
      <dgm:spPr/>
      <dgm:t>
        <a:bodyPr/>
        <a:lstStyle/>
        <a:p>
          <a:endParaRPr lang="en-AU"/>
        </a:p>
      </dgm:t>
    </dgm:pt>
    <dgm:pt modelId="{CDCEE6EA-2B71-4B2E-A4AC-50E7A3EC56A9}" type="pres">
      <dgm:prSet presAssocID="{CA8023CF-FE96-42A1-BDC4-A5CB670C9B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3969D7D-B60C-49ED-B2C6-2E7990D76B58}" type="pres">
      <dgm:prSet presAssocID="{8ACC4455-C491-404E-AF95-BAA1DC1EE2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F5D233C-2CD1-4319-9001-65AC1C717E16}" type="pres">
      <dgm:prSet presAssocID="{FCEA6FBF-EC88-4FDA-9DA2-6C87C050AF63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55B9172-D57E-4FA4-92D6-0C4C37883BCE}" type="pres">
      <dgm:prSet presAssocID="{FCEA6FBF-EC88-4FDA-9DA2-6C87C050AF63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AAB935EC-ECBF-4A0E-AFD4-7417293D3E18}" type="pres">
      <dgm:prSet presAssocID="{C41684E4-C775-479D-B7DE-05187B89F0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725400-6B70-40B6-A92C-B9F9F7F3A310}" type="pres">
      <dgm:prSet presAssocID="{89619E61-0EF3-44A0-9509-4FFCC35D4154}" presName="sibTrans" presStyleLbl="sibTrans2D1" presStyleIdx="1" presStyleCnt="5"/>
      <dgm:spPr/>
      <dgm:t>
        <a:bodyPr/>
        <a:lstStyle/>
        <a:p>
          <a:endParaRPr lang="en-AU"/>
        </a:p>
      </dgm:t>
    </dgm:pt>
    <dgm:pt modelId="{4BB54F13-19DA-4CD0-809E-2DAC3A0F9451}" type="pres">
      <dgm:prSet presAssocID="{89619E61-0EF3-44A0-9509-4FFCC35D4154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661545D-5E5E-4967-A569-C97ECA6B0B93}" type="pres">
      <dgm:prSet presAssocID="{11CC3509-B4D4-4456-B206-288397738A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8B9AFB-1CA9-4F19-862D-ADBEAEA42721}" type="pres">
      <dgm:prSet presAssocID="{2DCD2521-C85C-4B7D-BB0F-5A4793087EAE}" presName="sibTrans" presStyleLbl="sibTrans2D1" presStyleIdx="2" presStyleCnt="5"/>
      <dgm:spPr/>
      <dgm:t>
        <a:bodyPr/>
        <a:lstStyle/>
        <a:p>
          <a:endParaRPr lang="en-AU"/>
        </a:p>
      </dgm:t>
    </dgm:pt>
    <dgm:pt modelId="{3A43EACE-6BAF-4CBF-9D4E-0BC5DC723BFE}" type="pres">
      <dgm:prSet presAssocID="{2DCD2521-C85C-4B7D-BB0F-5A4793087EAE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0519AE46-90FA-431A-80CF-C037793F18A9}" type="pres">
      <dgm:prSet presAssocID="{5C5F9AB4-33F2-459F-A6B8-32FBCD2245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C6D1CD3-B361-4E7A-B7FB-C911DBE8CE21}" type="pres">
      <dgm:prSet presAssocID="{35510F9A-2960-4C56-B247-FCA58374E358}" presName="sibTrans" presStyleLbl="sibTrans2D1" presStyleIdx="3" presStyleCnt="5"/>
      <dgm:spPr/>
      <dgm:t>
        <a:bodyPr/>
        <a:lstStyle/>
        <a:p>
          <a:endParaRPr lang="en-AU"/>
        </a:p>
      </dgm:t>
    </dgm:pt>
    <dgm:pt modelId="{2BACC749-6708-4339-AAC3-B606A460F21E}" type="pres">
      <dgm:prSet presAssocID="{35510F9A-2960-4C56-B247-FCA58374E358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F7F298A5-F17E-4F51-AF83-8AE1E0175400}" type="pres">
      <dgm:prSet presAssocID="{C42F661C-0692-4C3E-9439-FBB17ABBDD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3D93F0-C94F-48FD-985C-F682E0781CF3}" type="pres">
      <dgm:prSet presAssocID="{975B907A-5FD5-425F-9080-9190378C9D7D}" presName="sibTrans" presStyleLbl="sibTrans2D1" presStyleIdx="4" presStyleCnt="5"/>
      <dgm:spPr/>
      <dgm:t>
        <a:bodyPr/>
        <a:lstStyle/>
        <a:p>
          <a:endParaRPr lang="en-AU"/>
        </a:p>
      </dgm:t>
    </dgm:pt>
    <dgm:pt modelId="{002B02A0-5397-400B-A44F-312454F07FB6}" type="pres">
      <dgm:prSet presAssocID="{975B907A-5FD5-425F-9080-9190378C9D7D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82FB333E-4DB2-4677-9F39-A6F03BE8AD1D}" type="presOf" srcId="{89619E61-0EF3-44A0-9509-4FFCC35D4154}" destId="{4BB54F13-19DA-4CD0-809E-2DAC3A0F9451}" srcOrd="1" destOrd="0" presId="urn:microsoft.com/office/officeart/2005/8/layout/cycle2"/>
    <dgm:cxn modelId="{B2694E0B-D76C-45BC-A897-79B50484250F}" type="presOf" srcId="{35510F9A-2960-4C56-B247-FCA58374E358}" destId="{2BACC749-6708-4339-AAC3-B606A460F21E}" srcOrd="1" destOrd="0" presId="urn:microsoft.com/office/officeart/2005/8/layout/cycle2"/>
    <dgm:cxn modelId="{5DDAD6BA-231B-4E45-B6BC-7367E8C1E673}" type="presOf" srcId="{FCEA6FBF-EC88-4FDA-9DA2-6C87C050AF63}" destId="{955B9172-D57E-4FA4-92D6-0C4C37883BCE}" srcOrd="1" destOrd="0" presId="urn:microsoft.com/office/officeart/2005/8/layout/cycle2"/>
    <dgm:cxn modelId="{5A1EC1D5-62E0-44FA-BD3E-E8B73E7997F4}" type="presOf" srcId="{35510F9A-2960-4C56-B247-FCA58374E358}" destId="{DC6D1CD3-B361-4E7A-B7FB-C911DBE8CE21}" srcOrd="0" destOrd="0" presId="urn:microsoft.com/office/officeart/2005/8/layout/cycle2"/>
    <dgm:cxn modelId="{F0E42995-40EA-48B0-8291-F15C78DB45EA}" srcId="{CA8023CF-FE96-42A1-BDC4-A5CB670C9B3D}" destId="{C42F661C-0692-4C3E-9439-FBB17ABBDD97}" srcOrd="4" destOrd="0" parTransId="{D245D84B-2090-42F2-BBAF-25022805ED0B}" sibTransId="{975B907A-5FD5-425F-9080-9190378C9D7D}"/>
    <dgm:cxn modelId="{AB78A602-2718-4617-A771-6BBBF3A22B42}" type="presOf" srcId="{11CC3509-B4D4-4456-B206-288397738A98}" destId="{6661545D-5E5E-4967-A569-C97ECA6B0B93}" srcOrd="0" destOrd="0" presId="urn:microsoft.com/office/officeart/2005/8/layout/cycle2"/>
    <dgm:cxn modelId="{21FEC302-9AB8-4776-9265-709B4A228BA1}" type="presOf" srcId="{975B907A-5FD5-425F-9080-9190378C9D7D}" destId="{033D93F0-C94F-48FD-985C-F682E0781CF3}" srcOrd="0" destOrd="0" presId="urn:microsoft.com/office/officeart/2005/8/layout/cycle2"/>
    <dgm:cxn modelId="{23844029-56E6-492D-B5A6-074F66F45AA9}" type="presOf" srcId="{8ACC4455-C491-404E-AF95-BAA1DC1EE241}" destId="{93969D7D-B60C-49ED-B2C6-2E7990D76B58}" srcOrd="0" destOrd="0" presId="urn:microsoft.com/office/officeart/2005/8/layout/cycle2"/>
    <dgm:cxn modelId="{C1A26232-9B1A-41C8-BA15-CDBF52A4DB50}" type="presOf" srcId="{2DCD2521-C85C-4B7D-BB0F-5A4793087EAE}" destId="{3A43EACE-6BAF-4CBF-9D4E-0BC5DC723BFE}" srcOrd="1" destOrd="0" presId="urn:microsoft.com/office/officeart/2005/8/layout/cycle2"/>
    <dgm:cxn modelId="{5712778D-162E-45F0-8CB3-A1157422D240}" srcId="{CA8023CF-FE96-42A1-BDC4-A5CB670C9B3D}" destId="{5C5F9AB4-33F2-459F-A6B8-32FBCD2245AC}" srcOrd="3" destOrd="0" parTransId="{F4AC159D-5F53-44E7-9C51-CB23940C3063}" sibTransId="{35510F9A-2960-4C56-B247-FCA58374E358}"/>
    <dgm:cxn modelId="{21097E68-7427-499A-8EF0-DBA71FF7CD23}" srcId="{CA8023CF-FE96-42A1-BDC4-A5CB670C9B3D}" destId="{8ACC4455-C491-404E-AF95-BAA1DC1EE241}" srcOrd="0" destOrd="0" parTransId="{30FF7D24-BB5B-4A67-8853-DF0AB1529188}" sibTransId="{FCEA6FBF-EC88-4FDA-9DA2-6C87C050AF63}"/>
    <dgm:cxn modelId="{C5F066C0-982A-44BB-B319-20CA04055F30}" type="presOf" srcId="{5C5F9AB4-33F2-459F-A6B8-32FBCD2245AC}" destId="{0519AE46-90FA-431A-80CF-C037793F18A9}" srcOrd="0" destOrd="0" presId="urn:microsoft.com/office/officeart/2005/8/layout/cycle2"/>
    <dgm:cxn modelId="{20976144-D0BB-4EB5-89F0-47E0B887DBC6}" type="presOf" srcId="{975B907A-5FD5-425F-9080-9190378C9D7D}" destId="{002B02A0-5397-400B-A44F-312454F07FB6}" srcOrd="1" destOrd="0" presId="urn:microsoft.com/office/officeart/2005/8/layout/cycle2"/>
    <dgm:cxn modelId="{CAC70EA7-4475-4195-AA76-B448607F6915}" srcId="{CA8023CF-FE96-42A1-BDC4-A5CB670C9B3D}" destId="{11CC3509-B4D4-4456-B206-288397738A98}" srcOrd="2" destOrd="0" parTransId="{919F1425-9381-45A0-A4B9-BC5A994E2B9C}" sibTransId="{2DCD2521-C85C-4B7D-BB0F-5A4793087EAE}"/>
    <dgm:cxn modelId="{51804698-2E4C-4A3D-B4E6-8E875F130B4B}" type="presOf" srcId="{C42F661C-0692-4C3E-9439-FBB17ABBDD97}" destId="{F7F298A5-F17E-4F51-AF83-8AE1E0175400}" srcOrd="0" destOrd="0" presId="urn:microsoft.com/office/officeart/2005/8/layout/cycle2"/>
    <dgm:cxn modelId="{D712B5A0-54D8-4277-976A-42840B70469D}" type="presOf" srcId="{C41684E4-C775-479D-B7DE-05187B89F067}" destId="{AAB935EC-ECBF-4A0E-AFD4-7417293D3E18}" srcOrd="0" destOrd="0" presId="urn:microsoft.com/office/officeart/2005/8/layout/cycle2"/>
    <dgm:cxn modelId="{AE3B8B7F-9B8E-406D-8B45-962D966E3067}" type="presOf" srcId="{2DCD2521-C85C-4B7D-BB0F-5A4793087EAE}" destId="{038B9AFB-1CA9-4F19-862D-ADBEAEA42721}" srcOrd="0" destOrd="0" presId="urn:microsoft.com/office/officeart/2005/8/layout/cycle2"/>
    <dgm:cxn modelId="{E0A9EE2E-3727-4C32-9A71-504896A44EDE}" type="presOf" srcId="{CA8023CF-FE96-42A1-BDC4-A5CB670C9B3D}" destId="{CDCEE6EA-2B71-4B2E-A4AC-50E7A3EC56A9}" srcOrd="0" destOrd="0" presId="urn:microsoft.com/office/officeart/2005/8/layout/cycle2"/>
    <dgm:cxn modelId="{761A5EA2-234E-4CA8-8DC5-A3E2592C82D8}" type="presOf" srcId="{89619E61-0EF3-44A0-9509-4FFCC35D4154}" destId="{2D725400-6B70-40B6-A92C-B9F9F7F3A310}" srcOrd="0" destOrd="0" presId="urn:microsoft.com/office/officeart/2005/8/layout/cycle2"/>
    <dgm:cxn modelId="{547BB60E-90D2-4CDF-90AB-A695CE93B8D6}" srcId="{CA8023CF-FE96-42A1-BDC4-A5CB670C9B3D}" destId="{C41684E4-C775-479D-B7DE-05187B89F067}" srcOrd="1" destOrd="0" parTransId="{760EF06F-7AD8-427C-9360-D01793DC6FFE}" sibTransId="{89619E61-0EF3-44A0-9509-4FFCC35D4154}"/>
    <dgm:cxn modelId="{64DDBCC0-E75D-4C46-A42E-7AA72B6A83F8}" type="presOf" srcId="{FCEA6FBF-EC88-4FDA-9DA2-6C87C050AF63}" destId="{3F5D233C-2CD1-4319-9001-65AC1C717E16}" srcOrd="0" destOrd="0" presId="urn:microsoft.com/office/officeart/2005/8/layout/cycle2"/>
    <dgm:cxn modelId="{23BA4396-1132-4BAC-ACC8-E54173FFED6B}" type="presParOf" srcId="{CDCEE6EA-2B71-4B2E-A4AC-50E7A3EC56A9}" destId="{93969D7D-B60C-49ED-B2C6-2E7990D76B58}" srcOrd="0" destOrd="0" presId="urn:microsoft.com/office/officeart/2005/8/layout/cycle2"/>
    <dgm:cxn modelId="{21F32AFA-FCDD-4B29-B2A2-6C020FB3CB40}" type="presParOf" srcId="{CDCEE6EA-2B71-4B2E-A4AC-50E7A3EC56A9}" destId="{3F5D233C-2CD1-4319-9001-65AC1C717E16}" srcOrd="1" destOrd="0" presId="urn:microsoft.com/office/officeart/2005/8/layout/cycle2"/>
    <dgm:cxn modelId="{EBFDF83E-8F92-4CDB-A3AE-26C823591A75}" type="presParOf" srcId="{3F5D233C-2CD1-4319-9001-65AC1C717E16}" destId="{955B9172-D57E-4FA4-92D6-0C4C37883BCE}" srcOrd="0" destOrd="0" presId="urn:microsoft.com/office/officeart/2005/8/layout/cycle2"/>
    <dgm:cxn modelId="{CA21185D-E44B-499D-8DD1-607980A3528C}" type="presParOf" srcId="{CDCEE6EA-2B71-4B2E-A4AC-50E7A3EC56A9}" destId="{AAB935EC-ECBF-4A0E-AFD4-7417293D3E18}" srcOrd="2" destOrd="0" presId="urn:microsoft.com/office/officeart/2005/8/layout/cycle2"/>
    <dgm:cxn modelId="{14383626-7AAA-41CA-B47E-249738A32185}" type="presParOf" srcId="{CDCEE6EA-2B71-4B2E-A4AC-50E7A3EC56A9}" destId="{2D725400-6B70-40B6-A92C-B9F9F7F3A310}" srcOrd="3" destOrd="0" presId="urn:microsoft.com/office/officeart/2005/8/layout/cycle2"/>
    <dgm:cxn modelId="{A1D566CC-42D4-40F7-87B6-32E66F7B4565}" type="presParOf" srcId="{2D725400-6B70-40B6-A92C-B9F9F7F3A310}" destId="{4BB54F13-19DA-4CD0-809E-2DAC3A0F9451}" srcOrd="0" destOrd="0" presId="urn:microsoft.com/office/officeart/2005/8/layout/cycle2"/>
    <dgm:cxn modelId="{A2C87D20-03F7-48DF-B43B-7F9DE81C23F0}" type="presParOf" srcId="{CDCEE6EA-2B71-4B2E-A4AC-50E7A3EC56A9}" destId="{6661545D-5E5E-4967-A569-C97ECA6B0B93}" srcOrd="4" destOrd="0" presId="urn:microsoft.com/office/officeart/2005/8/layout/cycle2"/>
    <dgm:cxn modelId="{2CE74B9B-BEAE-48CE-B107-FFCA15844135}" type="presParOf" srcId="{CDCEE6EA-2B71-4B2E-A4AC-50E7A3EC56A9}" destId="{038B9AFB-1CA9-4F19-862D-ADBEAEA42721}" srcOrd="5" destOrd="0" presId="urn:microsoft.com/office/officeart/2005/8/layout/cycle2"/>
    <dgm:cxn modelId="{898808DB-81B3-4A67-8767-662EEF6AB027}" type="presParOf" srcId="{038B9AFB-1CA9-4F19-862D-ADBEAEA42721}" destId="{3A43EACE-6BAF-4CBF-9D4E-0BC5DC723BFE}" srcOrd="0" destOrd="0" presId="urn:microsoft.com/office/officeart/2005/8/layout/cycle2"/>
    <dgm:cxn modelId="{2BF4FF1C-58D6-4AAD-AEC3-98072318A664}" type="presParOf" srcId="{CDCEE6EA-2B71-4B2E-A4AC-50E7A3EC56A9}" destId="{0519AE46-90FA-431A-80CF-C037793F18A9}" srcOrd="6" destOrd="0" presId="urn:microsoft.com/office/officeart/2005/8/layout/cycle2"/>
    <dgm:cxn modelId="{6DB76584-3424-44C6-9F97-F495AE6EAA7E}" type="presParOf" srcId="{CDCEE6EA-2B71-4B2E-A4AC-50E7A3EC56A9}" destId="{DC6D1CD3-B361-4E7A-B7FB-C911DBE8CE21}" srcOrd="7" destOrd="0" presId="urn:microsoft.com/office/officeart/2005/8/layout/cycle2"/>
    <dgm:cxn modelId="{EB80E92D-6427-4636-8E85-535C64B51BC7}" type="presParOf" srcId="{DC6D1CD3-B361-4E7A-B7FB-C911DBE8CE21}" destId="{2BACC749-6708-4339-AAC3-B606A460F21E}" srcOrd="0" destOrd="0" presId="urn:microsoft.com/office/officeart/2005/8/layout/cycle2"/>
    <dgm:cxn modelId="{95A52595-95E8-4F54-AEBB-BCF3C0917608}" type="presParOf" srcId="{CDCEE6EA-2B71-4B2E-A4AC-50E7A3EC56A9}" destId="{F7F298A5-F17E-4F51-AF83-8AE1E0175400}" srcOrd="8" destOrd="0" presId="urn:microsoft.com/office/officeart/2005/8/layout/cycle2"/>
    <dgm:cxn modelId="{17D2BFBB-4ED7-4438-91C0-61A597C9AF56}" type="presParOf" srcId="{CDCEE6EA-2B71-4B2E-A4AC-50E7A3EC56A9}" destId="{033D93F0-C94F-48FD-985C-F682E0781CF3}" srcOrd="9" destOrd="0" presId="urn:microsoft.com/office/officeart/2005/8/layout/cycle2"/>
    <dgm:cxn modelId="{10501521-D1C9-44F0-A078-E46B7C63A1C8}" type="presParOf" srcId="{033D93F0-C94F-48FD-985C-F682E0781CF3}" destId="{002B02A0-5397-400B-A44F-312454F07FB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C3D582-B59E-46CD-87DA-7819F546428C}" type="doc">
      <dgm:prSet loTypeId="urn:microsoft.com/office/officeart/2005/8/layout/cycle4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646BCC59-A48C-45B0-90E6-30F8D94FF6BF}">
      <dgm:prSet phldrT="[Text]" custT="1"/>
      <dgm:spPr/>
      <dgm:t>
        <a:bodyPr/>
        <a:lstStyle/>
        <a:p>
          <a:r>
            <a:rPr lang="en-AU" sz="2000" dirty="0" smtClean="0"/>
            <a:t>Learning Outcomes</a:t>
          </a:r>
          <a:endParaRPr lang="en-AU" sz="2000" dirty="0"/>
        </a:p>
      </dgm:t>
    </dgm:pt>
    <dgm:pt modelId="{C4E2B90C-980C-4428-A2DA-76BA37890B87}" type="parTrans" cxnId="{57156876-9F3A-473A-87C4-092FDA1E86B3}">
      <dgm:prSet/>
      <dgm:spPr/>
      <dgm:t>
        <a:bodyPr/>
        <a:lstStyle/>
        <a:p>
          <a:endParaRPr lang="en-AU"/>
        </a:p>
      </dgm:t>
    </dgm:pt>
    <dgm:pt modelId="{5A78FC65-AA5E-4A0C-BED0-E3037B037473}" type="sibTrans" cxnId="{57156876-9F3A-473A-87C4-092FDA1E86B3}">
      <dgm:prSet/>
      <dgm:spPr/>
      <dgm:t>
        <a:bodyPr/>
        <a:lstStyle/>
        <a:p>
          <a:endParaRPr lang="en-AU"/>
        </a:p>
      </dgm:t>
    </dgm:pt>
    <dgm:pt modelId="{1D168AE7-D7F6-4EA4-92B1-A5185EA26458}">
      <dgm:prSet phldrT="[Text]" custT="1"/>
      <dgm:spPr/>
      <dgm:t>
        <a:bodyPr/>
        <a:lstStyle/>
        <a:p>
          <a:r>
            <a:rPr lang="en-AU" sz="1800" dirty="0" smtClean="0"/>
            <a:t>What should the students be able to do/ know?</a:t>
          </a:r>
          <a:endParaRPr lang="en-AU" sz="1800" dirty="0"/>
        </a:p>
      </dgm:t>
    </dgm:pt>
    <dgm:pt modelId="{3063C3CA-7C13-4745-8438-0A2081FD52FB}" type="parTrans" cxnId="{67476E5E-01D4-4565-B2EC-251D99F75A08}">
      <dgm:prSet/>
      <dgm:spPr/>
      <dgm:t>
        <a:bodyPr/>
        <a:lstStyle/>
        <a:p>
          <a:endParaRPr lang="en-AU"/>
        </a:p>
      </dgm:t>
    </dgm:pt>
    <dgm:pt modelId="{E171A2BF-954D-414C-8C0D-C43B5703265F}" type="sibTrans" cxnId="{67476E5E-01D4-4565-B2EC-251D99F75A08}">
      <dgm:prSet/>
      <dgm:spPr/>
      <dgm:t>
        <a:bodyPr/>
        <a:lstStyle/>
        <a:p>
          <a:endParaRPr lang="en-AU"/>
        </a:p>
      </dgm:t>
    </dgm:pt>
    <dgm:pt modelId="{73A44BD6-4DAE-45F8-8E0B-0A775B9C3900}">
      <dgm:prSet phldrT="[Text]"/>
      <dgm:spPr/>
      <dgm:t>
        <a:bodyPr/>
        <a:lstStyle/>
        <a:p>
          <a:r>
            <a:rPr lang="en-AU" dirty="0" smtClean="0"/>
            <a:t>Learning Activities</a:t>
          </a:r>
        </a:p>
      </dgm:t>
    </dgm:pt>
    <dgm:pt modelId="{7C5A9DA5-D1F9-477E-817F-1B57B16D1F0D}" type="parTrans" cxnId="{139FCFC3-14E0-4E87-87E6-C1119D999794}">
      <dgm:prSet/>
      <dgm:spPr/>
      <dgm:t>
        <a:bodyPr/>
        <a:lstStyle/>
        <a:p>
          <a:endParaRPr lang="en-AU"/>
        </a:p>
      </dgm:t>
    </dgm:pt>
    <dgm:pt modelId="{8FA2D791-42DE-4446-9046-947A7AD408E4}" type="sibTrans" cxnId="{139FCFC3-14E0-4E87-87E6-C1119D999794}">
      <dgm:prSet/>
      <dgm:spPr/>
      <dgm:t>
        <a:bodyPr/>
        <a:lstStyle/>
        <a:p>
          <a:endParaRPr lang="en-AU"/>
        </a:p>
      </dgm:t>
    </dgm:pt>
    <dgm:pt modelId="{1B7BEA0B-FE8B-4F5A-8D26-2244B7A26AB7}">
      <dgm:prSet phldrT="[Text]" custT="1"/>
      <dgm:spPr/>
      <dgm:t>
        <a:bodyPr/>
        <a:lstStyle/>
        <a:p>
          <a:r>
            <a:rPr lang="en-AU" sz="1800" dirty="0" smtClean="0"/>
            <a:t>What do the students need to do to learn?</a:t>
          </a:r>
          <a:endParaRPr lang="en-AU" sz="1800" dirty="0"/>
        </a:p>
      </dgm:t>
    </dgm:pt>
    <dgm:pt modelId="{8C657156-3FCF-4ED8-9764-5F05926750D5}" type="parTrans" cxnId="{87870B48-071F-4D1E-B449-C1481E60963D}">
      <dgm:prSet/>
      <dgm:spPr/>
      <dgm:t>
        <a:bodyPr/>
        <a:lstStyle/>
        <a:p>
          <a:endParaRPr lang="en-AU"/>
        </a:p>
      </dgm:t>
    </dgm:pt>
    <dgm:pt modelId="{FD282356-A39D-4AE0-A3A4-E68408F7E138}" type="sibTrans" cxnId="{87870B48-071F-4D1E-B449-C1481E60963D}">
      <dgm:prSet/>
      <dgm:spPr/>
      <dgm:t>
        <a:bodyPr/>
        <a:lstStyle/>
        <a:p>
          <a:endParaRPr lang="en-AU"/>
        </a:p>
      </dgm:t>
    </dgm:pt>
    <dgm:pt modelId="{AB7676D0-09B9-4F40-B930-D13FA9791241}">
      <dgm:prSet phldrT="[Text]"/>
      <dgm:spPr/>
      <dgm:t>
        <a:bodyPr/>
        <a:lstStyle/>
        <a:p>
          <a:r>
            <a:rPr lang="en-AU" dirty="0" smtClean="0"/>
            <a:t>Assessment</a:t>
          </a:r>
          <a:endParaRPr lang="en-AU" dirty="0"/>
        </a:p>
      </dgm:t>
    </dgm:pt>
    <dgm:pt modelId="{9C2C5AB5-2654-409B-857C-3049FE34AC53}" type="parTrans" cxnId="{BE013EB7-0C82-40D9-B69F-2C2F2FC5D0B0}">
      <dgm:prSet/>
      <dgm:spPr/>
      <dgm:t>
        <a:bodyPr/>
        <a:lstStyle/>
        <a:p>
          <a:endParaRPr lang="en-AU"/>
        </a:p>
      </dgm:t>
    </dgm:pt>
    <dgm:pt modelId="{8E96B825-2855-47AB-AE3D-FAA757B889F0}" type="sibTrans" cxnId="{BE013EB7-0C82-40D9-B69F-2C2F2FC5D0B0}">
      <dgm:prSet/>
      <dgm:spPr/>
      <dgm:t>
        <a:bodyPr/>
        <a:lstStyle/>
        <a:p>
          <a:endParaRPr lang="en-AU"/>
        </a:p>
      </dgm:t>
    </dgm:pt>
    <dgm:pt modelId="{8C542B5B-CE50-44FA-9D7A-2E90C3645A91}">
      <dgm:prSet phldrT="[Text]" custT="1"/>
      <dgm:spPr/>
      <dgm:t>
        <a:bodyPr/>
        <a:lstStyle/>
        <a:p>
          <a:pPr marL="180975" indent="-95250"/>
          <a:r>
            <a:rPr lang="en-AU" sz="1800" dirty="0" smtClean="0"/>
            <a:t>How will you/ students know if they can do it?</a:t>
          </a:r>
          <a:endParaRPr lang="en-AU" sz="1800" dirty="0"/>
        </a:p>
      </dgm:t>
    </dgm:pt>
    <dgm:pt modelId="{DC76B499-3585-4FBD-9EF3-521F2AE4DA93}" type="parTrans" cxnId="{B39B9F33-5437-4AEC-BDCC-C8A2C058EAF3}">
      <dgm:prSet/>
      <dgm:spPr/>
      <dgm:t>
        <a:bodyPr/>
        <a:lstStyle/>
        <a:p>
          <a:endParaRPr lang="en-AU"/>
        </a:p>
      </dgm:t>
    </dgm:pt>
    <dgm:pt modelId="{45A80E71-C03C-456A-83F0-58422006A7A9}" type="sibTrans" cxnId="{B39B9F33-5437-4AEC-BDCC-C8A2C058EAF3}">
      <dgm:prSet/>
      <dgm:spPr/>
      <dgm:t>
        <a:bodyPr/>
        <a:lstStyle/>
        <a:p>
          <a:endParaRPr lang="en-AU"/>
        </a:p>
      </dgm:t>
    </dgm:pt>
    <dgm:pt modelId="{DA52B2F1-0C62-45C9-AAFC-930956BE96A5}">
      <dgm:prSet phldrT="[Text]"/>
      <dgm:spPr/>
      <dgm:t>
        <a:bodyPr/>
        <a:lstStyle/>
        <a:p>
          <a:r>
            <a:rPr lang="en-AU" dirty="0" smtClean="0"/>
            <a:t>Evaluation</a:t>
          </a:r>
          <a:endParaRPr lang="en-AU" dirty="0"/>
        </a:p>
      </dgm:t>
    </dgm:pt>
    <dgm:pt modelId="{86CCBE4D-5636-4012-89E0-007165C3E359}" type="parTrans" cxnId="{86C410A2-F4F4-446F-A4FA-9E77202F0CEA}">
      <dgm:prSet/>
      <dgm:spPr/>
      <dgm:t>
        <a:bodyPr/>
        <a:lstStyle/>
        <a:p>
          <a:endParaRPr lang="en-AU"/>
        </a:p>
      </dgm:t>
    </dgm:pt>
    <dgm:pt modelId="{069710F1-646B-4C72-8FC8-A1E6A5A80D1E}" type="sibTrans" cxnId="{86C410A2-F4F4-446F-A4FA-9E77202F0CEA}">
      <dgm:prSet/>
      <dgm:spPr/>
      <dgm:t>
        <a:bodyPr/>
        <a:lstStyle/>
        <a:p>
          <a:endParaRPr lang="en-AU"/>
        </a:p>
      </dgm:t>
    </dgm:pt>
    <dgm:pt modelId="{8E0991B1-E6C6-4E78-B71C-794CBC41D077}">
      <dgm:prSet phldrT="[Text]" custT="1"/>
      <dgm:spPr/>
      <dgm:t>
        <a:bodyPr/>
        <a:lstStyle/>
        <a:p>
          <a:r>
            <a:rPr lang="en-AU" sz="1800" dirty="0" smtClean="0"/>
            <a:t>Has it been effective?</a:t>
          </a:r>
          <a:endParaRPr lang="en-AU" sz="1800" dirty="0"/>
        </a:p>
      </dgm:t>
    </dgm:pt>
    <dgm:pt modelId="{54DDAB80-DD1A-443D-B366-BCFE3CA192F8}" type="parTrans" cxnId="{ED4C465C-3DEE-43EA-95F9-9ECA81BA0015}">
      <dgm:prSet/>
      <dgm:spPr/>
      <dgm:t>
        <a:bodyPr/>
        <a:lstStyle/>
        <a:p>
          <a:endParaRPr lang="en-AU"/>
        </a:p>
      </dgm:t>
    </dgm:pt>
    <dgm:pt modelId="{822ABF1D-C5A0-4B78-B002-3EF3B774A204}" type="sibTrans" cxnId="{ED4C465C-3DEE-43EA-95F9-9ECA81BA0015}">
      <dgm:prSet/>
      <dgm:spPr/>
      <dgm:t>
        <a:bodyPr/>
        <a:lstStyle/>
        <a:p>
          <a:endParaRPr lang="en-AU"/>
        </a:p>
      </dgm:t>
    </dgm:pt>
    <dgm:pt modelId="{27ADDD11-B0DB-4A05-8237-E20A1EDE560D}">
      <dgm:prSet phldrT="[Text]" custT="1"/>
      <dgm:spPr/>
      <dgm:t>
        <a:bodyPr/>
        <a:lstStyle/>
        <a:p>
          <a:r>
            <a:rPr lang="en-AU" sz="1800" dirty="0" smtClean="0"/>
            <a:t>What can be improved?</a:t>
          </a:r>
          <a:endParaRPr lang="en-AU" sz="1800" dirty="0"/>
        </a:p>
      </dgm:t>
    </dgm:pt>
    <dgm:pt modelId="{5505BFBA-2F82-4CA2-A4FD-19F8C43C6F45}" type="parTrans" cxnId="{E097F685-E9AB-4645-82E0-13AFD17A4B93}">
      <dgm:prSet/>
      <dgm:spPr/>
      <dgm:t>
        <a:bodyPr/>
        <a:lstStyle/>
        <a:p>
          <a:endParaRPr lang="en-AU"/>
        </a:p>
      </dgm:t>
    </dgm:pt>
    <dgm:pt modelId="{433C35E7-F4AE-4E06-942B-F0389C2C4053}" type="sibTrans" cxnId="{E097F685-E9AB-4645-82E0-13AFD17A4B93}">
      <dgm:prSet/>
      <dgm:spPr/>
      <dgm:t>
        <a:bodyPr/>
        <a:lstStyle/>
        <a:p>
          <a:endParaRPr lang="en-AU"/>
        </a:p>
      </dgm:t>
    </dgm:pt>
    <dgm:pt modelId="{118B80FC-8F76-4BB7-98FF-AC89DD80C57A}" type="pres">
      <dgm:prSet presAssocID="{93C3D582-B59E-46CD-87DA-7819F546428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EF3D2AC-E1FD-48C3-8E78-DC3E02D27F15}" type="pres">
      <dgm:prSet presAssocID="{93C3D582-B59E-46CD-87DA-7819F546428C}" presName="children" presStyleCnt="0"/>
      <dgm:spPr/>
    </dgm:pt>
    <dgm:pt modelId="{8CE42672-C1D7-48B7-B128-10CAA4A1C1B7}" type="pres">
      <dgm:prSet presAssocID="{93C3D582-B59E-46CD-87DA-7819F546428C}" presName="child1group" presStyleCnt="0"/>
      <dgm:spPr/>
    </dgm:pt>
    <dgm:pt modelId="{B63A11ED-B0B2-4CAC-A97B-E34B5A9C76BF}" type="pres">
      <dgm:prSet presAssocID="{93C3D582-B59E-46CD-87DA-7819F546428C}" presName="child1" presStyleLbl="bgAcc1" presStyleIdx="0" presStyleCnt="4"/>
      <dgm:spPr/>
      <dgm:t>
        <a:bodyPr/>
        <a:lstStyle/>
        <a:p>
          <a:endParaRPr lang="en-AU"/>
        </a:p>
      </dgm:t>
    </dgm:pt>
    <dgm:pt modelId="{571F8308-8B32-435C-9D6A-E2DCCB70BE91}" type="pres">
      <dgm:prSet presAssocID="{93C3D582-B59E-46CD-87DA-7819F546428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5EBFD1-F01B-4D0A-8480-F339F1316F7D}" type="pres">
      <dgm:prSet presAssocID="{93C3D582-B59E-46CD-87DA-7819F546428C}" presName="child2group" presStyleCnt="0"/>
      <dgm:spPr/>
    </dgm:pt>
    <dgm:pt modelId="{9853550B-1627-4C59-B1E8-1FCDAE3CA2D8}" type="pres">
      <dgm:prSet presAssocID="{93C3D582-B59E-46CD-87DA-7819F546428C}" presName="child2" presStyleLbl="bgAcc1" presStyleIdx="1" presStyleCnt="4"/>
      <dgm:spPr/>
      <dgm:t>
        <a:bodyPr/>
        <a:lstStyle/>
        <a:p>
          <a:endParaRPr lang="en-AU"/>
        </a:p>
      </dgm:t>
    </dgm:pt>
    <dgm:pt modelId="{5099ACD2-CA99-4580-84EA-9718102CDF4B}" type="pres">
      <dgm:prSet presAssocID="{93C3D582-B59E-46CD-87DA-7819F546428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42154EE-1B63-4B64-8A02-0B3BDBBD6661}" type="pres">
      <dgm:prSet presAssocID="{93C3D582-B59E-46CD-87DA-7819F546428C}" presName="child3group" presStyleCnt="0"/>
      <dgm:spPr/>
    </dgm:pt>
    <dgm:pt modelId="{8ECD1328-CFF8-4BC5-8BAA-8C26312C9DA3}" type="pres">
      <dgm:prSet presAssocID="{93C3D582-B59E-46CD-87DA-7819F546428C}" presName="child3" presStyleLbl="bgAcc1" presStyleIdx="2" presStyleCnt="4"/>
      <dgm:spPr/>
      <dgm:t>
        <a:bodyPr/>
        <a:lstStyle/>
        <a:p>
          <a:endParaRPr lang="en-AU"/>
        </a:p>
      </dgm:t>
    </dgm:pt>
    <dgm:pt modelId="{300DAF2A-F3B5-4010-AD34-783EB01EC971}" type="pres">
      <dgm:prSet presAssocID="{93C3D582-B59E-46CD-87DA-7819F546428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F9C6190-D360-4ADC-B57B-C43B9ED00322}" type="pres">
      <dgm:prSet presAssocID="{93C3D582-B59E-46CD-87DA-7819F546428C}" presName="child4group" presStyleCnt="0"/>
      <dgm:spPr/>
    </dgm:pt>
    <dgm:pt modelId="{2E5FFCCA-7DE4-4CC8-AB87-BE31E33ED69F}" type="pres">
      <dgm:prSet presAssocID="{93C3D582-B59E-46CD-87DA-7819F546428C}" presName="child4" presStyleLbl="bgAcc1" presStyleIdx="3" presStyleCnt="4"/>
      <dgm:spPr/>
      <dgm:t>
        <a:bodyPr/>
        <a:lstStyle/>
        <a:p>
          <a:endParaRPr lang="en-AU"/>
        </a:p>
      </dgm:t>
    </dgm:pt>
    <dgm:pt modelId="{38B92A2F-A0FB-4D7D-8EEC-407AB77888AE}" type="pres">
      <dgm:prSet presAssocID="{93C3D582-B59E-46CD-87DA-7819F546428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5109CB-EB73-4639-8D60-F5F47C75F7FC}" type="pres">
      <dgm:prSet presAssocID="{93C3D582-B59E-46CD-87DA-7819F546428C}" presName="childPlaceholder" presStyleCnt="0"/>
      <dgm:spPr/>
    </dgm:pt>
    <dgm:pt modelId="{E97343C8-FDEC-46EF-AAE5-A28222D441A1}" type="pres">
      <dgm:prSet presAssocID="{93C3D582-B59E-46CD-87DA-7819F546428C}" presName="circle" presStyleCnt="0"/>
      <dgm:spPr/>
    </dgm:pt>
    <dgm:pt modelId="{136E6888-6446-46E6-B2DF-C78696B06672}" type="pres">
      <dgm:prSet presAssocID="{93C3D582-B59E-46CD-87DA-7819F546428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83EA8F-44AD-4678-95BB-5709D70A9338}" type="pres">
      <dgm:prSet presAssocID="{93C3D582-B59E-46CD-87DA-7819F546428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902320-D26C-4310-9FD5-606EF025DBDC}" type="pres">
      <dgm:prSet presAssocID="{93C3D582-B59E-46CD-87DA-7819F546428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5B20A4-FE00-468B-AB66-CE6EE167BCF7}" type="pres">
      <dgm:prSet presAssocID="{93C3D582-B59E-46CD-87DA-7819F546428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4149C25-8775-43E0-901A-25C2B7952964}" type="pres">
      <dgm:prSet presAssocID="{93C3D582-B59E-46CD-87DA-7819F546428C}" presName="quadrantPlaceholder" presStyleCnt="0"/>
      <dgm:spPr/>
    </dgm:pt>
    <dgm:pt modelId="{5CAEC49A-B1E5-4649-A59C-9F0641329288}" type="pres">
      <dgm:prSet presAssocID="{93C3D582-B59E-46CD-87DA-7819F546428C}" presName="center1" presStyleLbl="fgShp" presStyleIdx="0" presStyleCnt="2"/>
      <dgm:spPr/>
    </dgm:pt>
    <dgm:pt modelId="{0FDF66B9-5B1B-4CBF-B6AA-2576D34D2640}" type="pres">
      <dgm:prSet presAssocID="{93C3D582-B59E-46CD-87DA-7819F546428C}" presName="center2" presStyleLbl="fgShp" presStyleIdx="1" presStyleCnt="2"/>
      <dgm:spPr/>
    </dgm:pt>
  </dgm:ptLst>
  <dgm:cxnLst>
    <dgm:cxn modelId="{67801229-8506-48D8-914F-F2E81BB81076}" type="presOf" srcId="{AB7676D0-09B9-4F40-B930-D13FA9791241}" destId="{44902320-D26C-4310-9FD5-606EF025DBDC}" srcOrd="0" destOrd="0" presId="urn:microsoft.com/office/officeart/2005/8/layout/cycle4"/>
    <dgm:cxn modelId="{F4A4FD28-DCC4-45E6-A972-4B496E07FE14}" type="presOf" srcId="{8E0991B1-E6C6-4E78-B71C-794CBC41D077}" destId="{2E5FFCCA-7DE4-4CC8-AB87-BE31E33ED69F}" srcOrd="0" destOrd="0" presId="urn:microsoft.com/office/officeart/2005/8/layout/cycle4"/>
    <dgm:cxn modelId="{67476E5E-01D4-4565-B2EC-251D99F75A08}" srcId="{646BCC59-A48C-45B0-90E6-30F8D94FF6BF}" destId="{1D168AE7-D7F6-4EA4-92B1-A5185EA26458}" srcOrd="0" destOrd="0" parTransId="{3063C3CA-7C13-4745-8438-0A2081FD52FB}" sibTransId="{E171A2BF-954D-414C-8C0D-C43B5703265F}"/>
    <dgm:cxn modelId="{B22D461F-E3CF-4BC6-9E62-C752BE4A484F}" type="presOf" srcId="{1D168AE7-D7F6-4EA4-92B1-A5185EA26458}" destId="{571F8308-8B32-435C-9D6A-E2DCCB70BE91}" srcOrd="1" destOrd="0" presId="urn:microsoft.com/office/officeart/2005/8/layout/cycle4"/>
    <dgm:cxn modelId="{EA70954B-FA77-4E96-95F5-86D070EDD232}" type="presOf" srcId="{1B7BEA0B-FE8B-4F5A-8D26-2244B7A26AB7}" destId="{9853550B-1627-4C59-B1E8-1FCDAE3CA2D8}" srcOrd="0" destOrd="0" presId="urn:microsoft.com/office/officeart/2005/8/layout/cycle4"/>
    <dgm:cxn modelId="{5109E0D4-3F28-4404-8F13-A99C24394150}" type="presOf" srcId="{DA52B2F1-0C62-45C9-AAFC-930956BE96A5}" destId="{755B20A4-FE00-468B-AB66-CE6EE167BCF7}" srcOrd="0" destOrd="0" presId="urn:microsoft.com/office/officeart/2005/8/layout/cycle4"/>
    <dgm:cxn modelId="{386E71F0-CAD7-4256-AAB1-A21D1D53A5C2}" type="presOf" srcId="{93C3D582-B59E-46CD-87DA-7819F546428C}" destId="{118B80FC-8F76-4BB7-98FF-AC89DD80C57A}" srcOrd="0" destOrd="0" presId="urn:microsoft.com/office/officeart/2005/8/layout/cycle4"/>
    <dgm:cxn modelId="{494CB7FB-549A-4261-B278-85DFC966B1F5}" type="presOf" srcId="{8C542B5B-CE50-44FA-9D7A-2E90C3645A91}" destId="{8ECD1328-CFF8-4BC5-8BAA-8C26312C9DA3}" srcOrd="0" destOrd="0" presId="urn:microsoft.com/office/officeart/2005/8/layout/cycle4"/>
    <dgm:cxn modelId="{E097F685-E9AB-4645-82E0-13AFD17A4B93}" srcId="{DA52B2F1-0C62-45C9-AAFC-930956BE96A5}" destId="{27ADDD11-B0DB-4A05-8237-E20A1EDE560D}" srcOrd="1" destOrd="0" parTransId="{5505BFBA-2F82-4CA2-A4FD-19F8C43C6F45}" sibTransId="{433C35E7-F4AE-4E06-942B-F0389C2C4053}"/>
    <dgm:cxn modelId="{8036BD49-99EE-41B1-A95B-D2A8810B8FC1}" type="presOf" srcId="{8C542B5B-CE50-44FA-9D7A-2E90C3645A91}" destId="{300DAF2A-F3B5-4010-AD34-783EB01EC971}" srcOrd="1" destOrd="0" presId="urn:microsoft.com/office/officeart/2005/8/layout/cycle4"/>
    <dgm:cxn modelId="{139FCFC3-14E0-4E87-87E6-C1119D999794}" srcId="{93C3D582-B59E-46CD-87DA-7819F546428C}" destId="{73A44BD6-4DAE-45F8-8E0B-0A775B9C3900}" srcOrd="1" destOrd="0" parTransId="{7C5A9DA5-D1F9-477E-817F-1B57B16D1F0D}" sibTransId="{8FA2D791-42DE-4446-9046-947A7AD408E4}"/>
    <dgm:cxn modelId="{BE013EB7-0C82-40D9-B69F-2C2F2FC5D0B0}" srcId="{93C3D582-B59E-46CD-87DA-7819F546428C}" destId="{AB7676D0-09B9-4F40-B930-D13FA9791241}" srcOrd="2" destOrd="0" parTransId="{9C2C5AB5-2654-409B-857C-3049FE34AC53}" sibTransId="{8E96B825-2855-47AB-AE3D-FAA757B889F0}"/>
    <dgm:cxn modelId="{0267580C-5F38-4068-8342-8A93E1A41BBC}" type="presOf" srcId="{27ADDD11-B0DB-4A05-8237-E20A1EDE560D}" destId="{38B92A2F-A0FB-4D7D-8EEC-407AB77888AE}" srcOrd="1" destOrd="1" presId="urn:microsoft.com/office/officeart/2005/8/layout/cycle4"/>
    <dgm:cxn modelId="{00EE558B-AE19-4BCF-B439-47314D63D587}" type="presOf" srcId="{27ADDD11-B0DB-4A05-8237-E20A1EDE560D}" destId="{2E5FFCCA-7DE4-4CC8-AB87-BE31E33ED69F}" srcOrd="0" destOrd="1" presId="urn:microsoft.com/office/officeart/2005/8/layout/cycle4"/>
    <dgm:cxn modelId="{2309A02C-B2A5-4C98-A7BC-F115E0B19242}" type="presOf" srcId="{646BCC59-A48C-45B0-90E6-30F8D94FF6BF}" destId="{136E6888-6446-46E6-B2DF-C78696B06672}" srcOrd="0" destOrd="0" presId="urn:microsoft.com/office/officeart/2005/8/layout/cycle4"/>
    <dgm:cxn modelId="{ED4C465C-3DEE-43EA-95F9-9ECA81BA0015}" srcId="{DA52B2F1-0C62-45C9-AAFC-930956BE96A5}" destId="{8E0991B1-E6C6-4E78-B71C-794CBC41D077}" srcOrd="0" destOrd="0" parTransId="{54DDAB80-DD1A-443D-B366-BCFE3CA192F8}" sibTransId="{822ABF1D-C5A0-4B78-B002-3EF3B774A204}"/>
    <dgm:cxn modelId="{DC08EB0B-7813-41F0-B34B-881644C7D8CE}" type="presOf" srcId="{73A44BD6-4DAE-45F8-8E0B-0A775B9C3900}" destId="{B383EA8F-44AD-4678-95BB-5709D70A9338}" srcOrd="0" destOrd="0" presId="urn:microsoft.com/office/officeart/2005/8/layout/cycle4"/>
    <dgm:cxn modelId="{57156876-9F3A-473A-87C4-092FDA1E86B3}" srcId="{93C3D582-B59E-46CD-87DA-7819F546428C}" destId="{646BCC59-A48C-45B0-90E6-30F8D94FF6BF}" srcOrd="0" destOrd="0" parTransId="{C4E2B90C-980C-4428-A2DA-76BA37890B87}" sibTransId="{5A78FC65-AA5E-4A0C-BED0-E3037B037473}"/>
    <dgm:cxn modelId="{87870B48-071F-4D1E-B449-C1481E60963D}" srcId="{73A44BD6-4DAE-45F8-8E0B-0A775B9C3900}" destId="{1B7BEA0B-FE8B-4F5A-8D26-2244B7A26AB7}" srcOrd="0" destOrd="0" parTransId="{8C657156-3FCF-4ED8-9764-5F05926750D5}" sibTransId="{FD282356-A39D-4AE0-A3A4-E68408F7E138}"/>
    <dgm:cxn modelId="{86C410A2-F4F4-446F-A4FA-9E77202F0CEA}" srcId="{93C3D582-B59E-46CD-87DA-7819F546428C}" destId="{DA52B2F1-0C62-45C9-AAFC-930956BE96A5}" srcOrd="3" destOrd="0" parTransId="{86CCBE4D-5636-4012-89E0-007165C3E359}" sibTransId="{069710F1-646B-4C72-8FC8-A1E6A5A80D1E}"/>
    <dgm:cxn modelId="{DA707BAD-F9B0-4521-BD8B-E09EE3358663}" type="presOf" srcId="{1B7BEA0B-FE8B-4F5A-8D26-2244B7A26AB7}" destId="{5099ACD2-CA99-4580-84EA-9718102CDF4B}" srcOrd="1" destOrd="0" presId="urn:microsoft.com/office/officeart/2005/8/layout/cycle4"/>
    <dgm:cxn modelId="{B39B9F33-5437-4AEC-BDCC-C8A2C058EAF3}" srcId="{AB7676D0-09B9-4F40-B930-D13FA9791241}" destId="{8C542B5B-CE50-44FA-9D7A-2E90C3645A91}" srcOrd="0" destOrd="0" parTransId="{DC76B499-3585-4FBD-9EF3-521F2AE4DA93}" sibTransId="{45A80E71-C03C-456A-83F0-58422006A7A9}"/>
    <dgm:cxn modelId="{D9249B10-4B2C-4088-A9F8-92728637F64E}" type="presOf" srcId="{8E0991B1-E6C6-4E78-B71C-794CBC41D077}" destId="{38B92A2F-A0FB-4D7D-8EEC-407AB77888AE}" srcOrd="1" destOrd="0" presId="urn:microsoft.com/office/officeart/2005/8/layout/cycle4"/>
    <dgm:cxn modelId="{0BACD57A-2950-4E19-89B6-988CD21518A6}" type="presOf" srcId="{1D168AE7-D7F6-4EA4-92B1-A5185EA26458}" destId="{B63A11ED-B0B2-4CAC-A97B-E34B5A9C76BF}" srcOrd="0" destOrd="0" presId="urn:microsoft.com/office/officeart/2005/8/layout/cycle4"/>
    <dgm:cxn modelId="{03B5ACEC-417E-4C5A-B453-4B40C769B9FE}" type="presParOf" srcId="{118B80FC-8F76-4BB7-98FF-AC89DD80C57A}" destId="{BEF3D2AC-E1FD-48C3-8E78-DC3E02D27F15}" srcOrd="0" destOrd="0" presId="urn:microsoft.com/office/officeart/2005/8/layout/cycle4"/>
    <dgm:cxn modelId="{3509B01E-A5E4-41CA-933F-804813446F42}" type="presParOf" srcId="{BEF3D2AC-E1FD-48C3-8E78-DC3E02D27F15}" destId="{8CE42672-C1D7-48B7-B128-10CAA4A1C1B7}" srcOrd="0" destOrd="0" presId="urn:microsoft.com/office/officeart/2005/8/layout/cycle4"/>
    <dgm:cxn modelId="{6D37D82D-C384-4F64-BD6B-D2B7B238AA21}" type="presParOf" srcId="{8CE42672-C1D7-48B7-B128-10CAA4A1C1B7}" destId="{B63A11ED-B0B2-4CAC-A97B-E34B5A9C76BF}" srcOrd="0" destOrd="0" presId="urn:microsoft.com/office/officeart/2005/8/layout/cycle4"/>
    <dgm:cxn modelId="{41EAF1CE-246C-43ED-A8A4-A9008D17496D}" type="presParOf" srcId="{8CE42672-C1D7-48B7-B128-10CAA4A1C1B7}" destId="{571F8308-8B32-435C-9D6A-E2DCCB70BE91}" srcOrd="1" destOrd="0" presId="urn:microsoft.com/office/officeart/2005/8/layout/cycle4"/>
    <dgm:cxn modelId="{939CEC6E-FD31-4015-B18A-877AA95AB0B9}" type="presParOf" srcId="{BEF3D2AC-E1FD-48C3-8E78-DC3E02D27F15}" destId="{EC5EBFD1-F01B-4D0A-8480-F339F1316F7D}" srcOrd="1" destOrd="0" presId="urn:microsoft.com/office/officeart/2005/8/layout/cycle4"/>
    <dgm:cxn modelId="{F7F0F8F8-BC13-416C-86BF-35D86DE56E4A}" type="presParOf" srcId="{EC5EBFD1-F01B-4D0A-8480-F339F1316F7D}" destId="{9853550B-1627-4C59-B1E8-1FCDAE3CA2D8}" srcOrd="0" destOrd="0" presId="urn:microsoft.com/office/officeart/2005/8/layout/cycle4"/>
    <dgm:cxn modelId="{E79C2C5B-9759-4963-80A8-6DBD2E0558D9}" type="presParOf" srcId="{EC5EBFD1-F01B-4D0A-8480-F339F1316F7D}" destId="{5099ACD2-CA99-4580-84EA-9718102CDF4B}" srcOrd="1" destOrd="0" presId="urn:microsoft.com/office/officeart/2005/8/layout/cycle4"/>
    <dgm:cxn modelId="{81F0E8AC-244E-499B-96C8-6390B9708FB1}" type="presParOf" srcId="{BEF3D2AC-E1FD-48C3-8E78-DC3E02D27F15}" destId="{642154EE-1B63-4B64-8A02-0B3BDBBD6661}" srcOrd="2" destOrd="0" presId="urn:microsoft.com/office/officeart/2005/8/layout/cycle4"/>
    <dgm:cxn modelId="{6887AA5E-B9D3-47E3-8AB3-D92ADADE169C}" type="presParOf" srcId="{642154EE-1B63-4B64-8A02-0B3BDBBD6661}" destId="{8ECD1328-CFF8-4BC5-8BAA-8C26312C9DA3}" srcOrd="0" destOrd="0" presId="urn:microsoft.com/office/officeart/2005/8/layout/cycle4"/>
    <dgm:cxn modelId="{EAFDE652-D893-4438-8507-3D78D9461DB1}" type="presParOf" srcId="{642154EE-1B63-4B64-8A02-0B3BDBBD6661}" destId="{300DAF2A-F3B5-4010-AD34-783EB01EC971}" srcOrd="1" destOrd="0" presId="urn:microsoft.com/office/officeart/2005/8/layout/cycle4"/>
    <dgm:cxn modelId="{C8FE9CAF-9219-430D-A4ED-E656B9A51075}" type="presParOf" srcId="{BEF3D2AC-E1FD-48C3-8E78-DC3E02D27F15}" destId="{3F9C6190-D360-4ADC-B57B-C43B9ED00322}" srcOrd="3" destOrd="0" presId="urn:microsoft.com/office/officeart/2005/8/layout/cycle4"/>
    <dgm:cxn modelId="{87D0B9B6-AB99-433B-BC82-32C64C9BB4F8}" type="presParOf" srcId="{3F9C6190-D360-4ADC-B57B-C43B9ED00322}" destId="{2E5FFCCA-7DE4-4CC8-AB87-BE31E33ED69F}" srcOrd="0" destOrd="0" presId="urn:microsoft.com/office/officeart/2005/8/layout/cycle4"/>
    <dgm:cxn modelId="{CEB7410E-93D1-4DF5-9831-D8BD6DED7D3B}" type="presParOf" srcId="{3F9C6190-D360-4ADC-B57B-C43B9ED00322}" destId="{38B92A2F-A0FB-4D7D-8EEC-407AB77888AE}" srcOrd="1" destOrd="0" presId="urn:microsoft.com/office/officeart/2005/8/layout/cycle4"/>
    <dgm:cxn modelId="{A5F6A91D-D76D-4A27-89F8-DC371FF4B294}" type="presParOf" srcId="{BEF3D2AC-E1FD-48C3-8E78-DC3E02D27F15}" destId="{EC5109CB-EB73-4639-8D60-F5F47C75F7FC}" srcOrd="4" destOrd="0" presId="urn:microsoft.com/office/officeart/2005/8/layout/cycle4"/>
    <dgm:cxn modelId="{9C62F697-79F2-41D5-AABD-5D999B9FC970}" type="presParOf" srcId="{118B80FC-8F76-4BB7-98FF-AC89DD80C57A}" destId="{E97343C8-FDEC-46EF-AAE5-A28222D441A1}" srcOrd="1" destOrd="0" presId="urn:microsoft.com/office/officeart/2005/8/layout/cycle4"/>
    <dgm:cxn modelId="{03742E64-F9FB-4E42-9F63-84F760A26007}" type="presParOf" srcId="{E97343C8-FDEC-46EF-AAE5-A28222D441A1}" destId="{136E6888-6446-46E6-B2DF-C78696B06672}" srcOrd="0" destOrd="0" presId="urn:microsoft.com/office/officeart/2005/8/layout/cycle4"/>
    <dgm:cxn modelId="{C924972D-BA75-4B5B-AEE6-8ED611FFA573}" type="presParOf" srcId="{E97343C8-FDEC-46EF-AAE5-A28222D441A1}" destId="{B383EA8F-44AD-4678-95BB-5709D70A9338}" srcOrd="1" destOrd="0" presId="urn:microsoft.com/office/officeart/2005/8/layout/cycle4"/>
    <dgm:cxn modelId="{967C30E3-8F11-4B82-B6BB-4AF3AF97E9F4}" type="presParOf" srcId="{E97343C8-FDEC-46EF-AAE5-A28222D441A1}" destId="{44902320-D26C-4310-9FD5-606EF025DBDC}" srcOrd="2" destOrd="0" presId="urn:microsoft.com/office/officeart/2005/8/layout/cycle4"/>
    <dgm:cxn modelId="{DE344EE6-F08C-41AC-9CCA-DAED61A2875C}" type="presParOf" srcId="{E97343C8-FDEC-46EF-AAE5-A28222D441A1}" destId="{755B20A4-FE00-468B-AB66-CE6EE167BCF7}" srcOrd="3" destOrd="0" presId="urn:microsoft.com/office/officeart/2005/8/layout/cycle4"/>
    <dgm:cxn modelId="{B5D095BF-5DAF-4178-9998-58551F5C59F1}" type="presParOf" srcId="{E97343C8-FDEC-46EF-AAE5-A28222D441A1}" destId="{04149C25-8775-43E0-901A-25C2B7952964}" srcOrd="4" destOrd="0" presId="urn:microsoft.com/office/officeart/2005/8/layout/cycle4"/>
    <dgm:cxn modelId="{F7EDEDBF-2321-4718-8CE5-B6F8B9FC7C2E}" type="presParOf" srcId="{118B80FC-8F76-4BB7-98FF-AC89DD80C57A}" destId="{5CAEC49A-B1E5-4649-A59C-9F0641329288}" srcOrd="2" destOrd="0" presId="urn:microsoft.com/office/officeart/2005/8/layout/cycle4"/>
    <dgm:cxn modelId="{C296B0C2-F2C4-42A1-B2DC-32E9F10DEA78}" type="presParOf" srcId="{118B80FC-8F76-4BB7-98FF-AC89DD80C57A}" destId="{0FDF66B9-5B1B-4CBF-B6AA-2576D34D264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C3D582-B59E-46CD-87DA-7819F546428C}" type="doc">
      <dgm:prSet loTypeId="urn:microsoft.com/office/officeart/2005/8/layout/cycle4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646BCC59-A48C-45B0-90E6-30F8D94FF6BF}">
      <dgm:prSet phldrT="[Text]" custT="1"/>
      <dgm:spPr/>
      <dgm:t>
        <a:bodyPr/>
        <a:lstStyle/>
        <a:p>
          <a:r>
            <a:rPr lang="en-AU" sz="2000" dirty="0" smtClean="0"/>
            <a:t>Learning Outcomes</a:t>
          </a:r>
          <a:endParaRPr lang="en-AU" sz="2000" dirty="0"/>
        </a:p>
      </dgm:t>
    </dgm:pt>
    <dgm:pt modelId="{C4E2B90C-980C-4428-A2DA-76BA37890B87}" type="parTrans" cxnId="{57156876-9F3A-473A-87C4-092FDA1E86B3}">
      <dgm:prSet/>
      <dgm:spPr/>
      <dgm:t>
        <a:bodyPr/>
        <a:lstStyle/>
        <a:p>
          <a:endParaRPr lang="en-AU"/>
        </a:p>
      </dgm:t>
    </dgm:pt>
    <dgm:pt modelId="{5A78FC65-AA5E-4A0C-BED0-E3037B037473}" type="sibTrans" cxnId="{57156876-9F3A-473A-87C4-092FDA1E86B3}">
      <dgm:prSet/>
      <dgm:spPr/>
      <dgm:t>
        <a:bodyPr/>
        <a:lstStyle/>
        <a:p>
          <a:endParaRPr lang="en-AU"/>
        </a:p>
      </dgm:t>
    </dgm:pt>
    <dgm:pt modelId="{1D168AE7-D7F6-4EA4-92B1-A5185EA26458}">
      <dgm:prSet phldrT="[Text]" custT="1"/>
      <dgm:spPr/>
      <dgm:t>
        <a:bodyPr/>
        <a:lstStyle/>
        <a:p>
          <a:r>
            <a:rPr lang="en-AU" sz="1800" dirty="0" smtClean="0"/>
            <a:t>What should the students be able to do/ know?</a:t>
          </a:r>
          <a:endParaRPr lang="en-AU" sz="1800" dirty="0"/>
        </a:p>
      </dgm:t>
    </dgm:pt>
    <dgm:pt modelId="{3063C3CA-7C13-4745-8438-0A2081FD52FB}" type="parTrans" cxnId="{67476E5E-01D4-4565-B2EC-251D99F75A08}">
      <dgm:prSet/>
      <dgm:spPr/>
      <dgm:t>
        <a:bodyPr/>
        <a:lstStyle/>
        <a:p>
          <a:endParaRPr lang="en-AU"/>
        </a:p>
      </dgm:t>
    </dgm:pt>
    <dgm:pt modelId="{E171A2BF-954D-414C-8C0D-C43B5703265F}" type="sibTrans" cxnId="{67476E5E-01D4-4565-B2EC-251D99F75A08}">
      <dgm:prSet/>
      <dgm:spPr/>
      <dgm:t>
        <a:bodyPr/>
        <a:lstStyle/>
        <a:p>
          <a:endParaRPr lang="en-AU"/>
        </a:p>
      </dgm:t>
    </dgm:pt>
    <dgm:pt modelId="{73A44BD6-4DAE-45F8-8E0B-0A775B9C3900}">
      <dgm:prSet phldrT="[Text]"/>
      <dgm:spPr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AU" dirty="0" smtClean="0"/>
            <a:t>Learning Activities</a:t>
          </a:r>
        </a:p>
      </dgm:t>
    </dgm:pt>
    <dgm:pt modelId="{7C5A9DA5-D1F9-477E-817F-1B57B16D1F0D}" type="parTrans" cxnId="{139FCFC3-14E0-4E87-87E6-C1119D999794}">
      <dgm:prSet/>
      <dgm:spPr/>
      <dgm:t>
        <a:bodyPr/>
        <a:lstStyle/>
        <a:p>
          <a:endParaRPr lang="en-AU"/>
        </a:p>
      </dgm:t>
    </dgm:pt>
    <dgm:pt modelId="{8FA2D791-42DE-4446-9046-947A7AD408E4}" type="sibTrans" cxnId="{139FCFC3-14E0-4E87-87E6-C1119D999794}">
      <dgm:prSet/>
      <dgm:spPr/>
      <dgm:t>
        <a:bodyPr/>
        <a:lstStyle/>
        <a:p>
          <a:endParaRPr lang="en-AU"/>
        </a:p>
      </dgm:t>
    </dgm:pt>
    <dgm:pt modelId="{AB7676D0-09B9-4F40-B930-D13FA9791241}">
      <dgm:prSet phldrT="[Text]"/>
      <dgm:spPr>
        <a:gradFill rotWithShape="0">
          <a:gsLst>
            <a:gs pos="0">
              <a:schemeClr val="accent4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AU" dirty="0" smtClean="0"/>
            <a:t>Assessment</a:t>
          </a:r>
          <a:endParaRPr lang="en-AU" dirty="0"/>
        </a:p>
      </dgm:t>
    </dgm:pt>
    <dgm:pt modelId="{9C2C5AB5-2654-409B-857C-3049FE34AC53}" type="parTrans" cxnId="{BE013EB7-0C82-40D9-B69F-2C2F2FC5D0B0}">
      <dgm:prSet/>
      <dgm:spPr/>
      <dgm:t>
        <a:bodyPr/>
        <a:lstStyle/>
        <a:p>
          <a:endParaRPr lang="en-AU"/>
        </a:p>
      </dgm:t>
    </dgm:pt>
    <dgm:pt modelId="{8E96B825-2855-47AB-AE3D-FAA757B889F0}" type="sibTrans" cxnId="{BE013EB7-0C82-40D9-B69F-2C2F2FC5D0B0}">
      <dgm:prSet/>
      <dgm:spPr/>
      <dgm:t>
        <a:bodyPr/>
        <a:lstStyle/>
        <a:p>
          <a:endParaRPr lang="en-AU"/>
        </a:p>
      </dgm:t>
    </dgm:pt>
    <dgm:pt modelId="{DA52B2F1-0C62-45C9-AAFC-930956BE96A5}">
      <dgm:prSet phldrT="[Text]"/>
      <dgm:spPr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AU" dirty="0" smtClean="0"/>
            <a:t>Evaluation</a:t>
          </a:r>
          <a:endParaRPr lang="en-AU" dirty="0"/>
        </a:p>
      </dgm:t>
    </dgm:pt>
    <dgm:pt modelId="{86CCBE4D-5636-4012-89E0-007165C3E359}" type="parTrans" cxnId="{86C410A2-F4F4-446F-A4FA-9E77202F0CEA}">
      <dgm:prSet/>
      <dgm:spPr/>
      <dgm:t>
        <a:bodyPr/>
        <a:lstStyle/>
        <a:p>
          <a:endParaRPr lang="en-AU"/>
        </a:p>
      </dgm:t>
    </dgm:pt>
    <dgm:pt modelId="{069710F1-646B-4C72-8FC8-A1E6A5A80D1E}" type="sibTrans" cxnId="{86C410A2-F4F4-446F-A4FA-9E77202F0CEA}">
      <dgm:prSet/>
      <dgm:spPr/>
      <dgm:t>
        <a:bodyPr/>
        <a:lstStyle/>
        <a:p>
          <a:endParaRPr lang="en-AU"/>
        </a:p>
      </dgm:t>
    </dgm:pt>
    <dgm:pt modelId="{118B80FC-8F76-4BB7-98FF-AC89DD80C57A}" type="pres">
      <dgm:prSet presAssocID="{93C3D582-B59E-46CD-87DA-7819F546428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EF3D2AC-E1FD-48C3-8E78-DC3E02D27F15}" type="pres">
      <dgm:prSet presAssocID="{93C3D582-B59E-46CD-87DA-7819F546428C}" presName="children" presStyleCnt="0"/>
      <dgm:spPr/>
    </dgm:pt>
    <dgm:pt modelId="{8CE42672-C1D7-48B7-B128-10CAA4A1C1B7}" type="pres">
      <dgm:prSet presAssocID="{93C3D582-B59E-46CD-87DA-7819F546428C}" presName="child1group" presStyleCnt="0"/>
      <dgm:spPr/>
    </dgm:pt>
    <dgm:pt modelId="{B63A11ED-B0B2-4CAC-A97B-E34B5A9C76BF}" type="pres">
      <dgm:prSet presAssocID="{93C3D582-B59E-46CD-87DA-7819F546428C}" presName="child1" presStyleLbl="bgAcc1" presStyleIdx="0" presStyleCnt="1"/>
      <dgm:spPr/>
      <dgm:t>
        <a:bodyPr/>
        <a:lstStyle/>
        <a:p>
          <a:endParaRPr lang="en-AU"/>
        </a:p>
      </dgm:t>
    </dgm:pt>
    <dgm:pt modelId="{571F8308-8B32-435C-9D6A-E2DCCB70BE91}" type="pres">
      <dgm:prSet presAssocID="{93C3D582-B59E-46CD-87DA-7819F546428C}" presName="child1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5109CB-EB73-4639-8D60-F5F47C75F7FC}" type="pres">
      <dgm:prSet presAssocID="{93C3D582-B59E-46CD-87DA-7819F546428C}" presName="childPlaceholder" presStyleCnt="0"/>
      <dgm:spPr/>
    </dgm:pt>
    <dgm:pt modelId="{E97343C8-FDEC-46EF-AAE5-A28222D441A1}" type="pres">
      <dgm:prSet presAssocID="{93C3D582-B59E-46CD-87DA-7819F546428C}" presName="circle" presStyleCnt="0"/>
      <dgm:spPr/>
    </dgm:pt>
    <dgm:pt modelId="{136E6888-6446-46E6-B2DF-C78696B06672}" type="pres">
      <dgm:prSet presAssocID="{93C3D582-B59E-46CD-87DA-7819F546428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83EA8F-44AD-4678-95BB-5709D70A9338}" type="pres">
      <dgm:prSet presAssocID="{93C3D582-B59E-46CD-87DA-7819F546428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902320-D26C-4310-9FD5-606EF025DBDC}" type="pres">
      <dgm:prSet presAssocID="{93C3D582-B59E-46CD-87DA-7819F546428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5B20A4-FE00-468B-AB66-CE6EE167BCF7}" type="pres">
      <dgm:prSet presAssocID="{93C3D582-B59E-46CD-87DA-7819F546428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4149C25-8775-43E0-901A-25C2B7952964}" type="pres">
      <dgm:prSet presAssocID="{93C3D582-B59E-46CD-87DA-7819F546428C}" presName="quadrantPlaceholder" presStyleCnt="0"/>
      <dgm:spPr/>
    </dgm:pt>
    <dgm:pt modelId="{5CAEC49A-B1E5-4649-A59C-9F0641329288}" type="pres">
      <dgm:prSet presAssocID="{93C3D582-B59E-46CD-87DA-7819F546428C}" presName="center1" presStyleLbl="fgShp" presStyleIdx="0" presStyleCnt="2"/>
      <dgm:spPr/>
    </dgm:pt>
    <dgm:pt modelId="{0FDF66B9-5B1B-4CBF-B6AA-2576D34D2640}" type="pres">
      <dgm:prSet presAssocID="{93C3D582-B59E-46CD-87DA-7819F546428C}" presName="center2" presStyleLbl="fgShp" presStyleIdx="1" presStyleCnt="2"/>
      <dgm:spPr/>
    </dgm:pt>
  </dgm:ptLst>
  <dgm:cxnLst>
    <dgm:cxn modelId="{57156876-9F3A-473A-87C4-092FDA1E86B3}" srcId="{93C3D582-B59E-46CD-87DA-7819F546428C}" destId="{646BCC59-A48C-45B0-90E6-30F8D94FF6BF}" srcOrd="0" destOrd="0" parTransId="{C4E2B90C-980C-4428-A2DA-76BA37890B87}" sibTransId="{5A78FC65-AA5E-4A0C-BED0-E3037B037473}"/>
    <dgm:cxn modelId="{BE013EB7-0C82-40D9-B69F-2C2F2FC5D0B0}" srcId="{93C3D582-B59E-46CD-87DA-7819F546428C}" destId="{AB7676D0-09B9-4F40-B930-D13FA9791241}" srcOrd="2" destOrd="0" parTransId="{9C2C5AB5-2654-409B-857C-3049FE34AC53}" sibTransId="{8E96B825-2855-47AB-AE3D-FAA757B889F0}"/>
    <dgm:cxn modelId="{139FCFC3-14E0-4E87-87E6-C1119D999794}" srcId="{93C3D582-B59E-46CD-87DA-7819F546428C}" destId="{73A44BD6-4DAE-45F8-8E0B-0A775B9C3900}" srcOrd="1" destOrd="0" parTransId="{7C5A9DA5-D1F9-477E-817F-1B57B16D1F0D}" sibTransId="{8FA2D791-42DE-4446-9046-947A7AD408E4}"/>
    <dgm:cxn modelId="{76B97FD8-9322-404C-B518-48F5D6D4423F}" type="presOf" srcId="{AB7676D0-09B9-4F40-B930-D13FA9791241}" destId="{44902320-D26C-4310-9FD5-606EF025DBDC}" srcOrd="0" destOrd="0" presId="urn:microsoft.com/office/officeart/2005/8/layout/cycle4"/>
    <dgm:cxn modelId="{EA4FC558-DC15-4DC5-929E-46E6D75CDA14}" type="presOf" srcId="{73A44BD6-4DAE-45F8-8E0B-0A775B9C3900}" destId="{B383EA8F-44AD-4678-95BB-5709D70A9338}" srcOrd="0" destOrd="0" presId="urn:microsoft.com/office/officeart/2005/8/layout/cycle4"/>
    <dgm:cxn modelId="{67972D6D-10E5-452A-8995-64DA83177ADB}" type="presOf" srcId="{1D168AE7-D7F6-4EA4-92B1-A5185EA26458}" destId="{571F8308-8B32-435C-9D6A-E2DCCB70BE91}" srcOrd="1" destOrd="0" presId="urn:microsoft.com/office/officeart/2005/8/layout/cycle4"/>
    <dgm:cxn modelId="{A260F1A3-546D-4B3D-8839-62E7F4B59CB2}" type="presOf" srcId="{93C3D582-B59E-46CD-87DA-7819F546428C}" destId="{118B80FC-8F76-4BB7-98FF-AC89DD80C57A}" srcOrd="0" destOrd="0" presId="urn:microsoft.com/office/officeart/2005/8/layout/cycle4"/>
    <dgm:cxn modelId="{905814AF-276D-4DB4-A670-3652355B57E8}" type="presOf" srcId="{DA52B2F1-0C62-45C9-AAFC-930956BE96A5}" destId="{755B20A4-FE00-468B-AB66-CE6EE167BCF7}" srcOrd="0" destOrd="0" presId="urn:microsoft.com/office/officeart/2005/8/layout/cycle4"/>
    <dgm:cxn modelId="{86C410A2-F4F4-446F-A4FA-9E77202F0CEA}" srcId="{93C3D582-B59E-46CD-87DA-7819F546428C}" destId="{DA52B2F1-0C62-45C9-AAFC-930956BE96A5}" srcOrd="3" destOrd="0" parTransId="{86CCBE4D-5636-4012-89E0-007165C3E359}" sibTransId="{069710F1-646B-4C72-8FC8-A1E6A5A80D1E}"/>
    <dgm:cxn modelId="{DFF4E88D-C799-4AE2-A673-670CF1AF0559}" type="presOf" srcId="{1D168AE7-D7F6-4EA4-92B1-A5185EA26458}" destId="{B63A11ED-B0B2-4CAC-A97B-E34B5A9C76BF}" srcOrd="0" destOrd="0" presId="urn:microsoft.com/office/officeart/2005/8/layout/cycle4"/>
    <dgm:cxn modelId="{67476E5E-01D4-4565-B2EC-251D99F75A08}" srcId="{646BCC59-A48C-45B0-90E6-30F8D94FF6BF}" destId="{1D168AE7-D7F6-4EA4-92B1-A5185EA26458}" srcOrd="0" destOrd="0" parTransId="{3063C3CA-7C13-4745-8438-0A2081FD52FB}" sibTransId="{E171A2BF-954D-414C-8C0D-C43B5703265F}"/>
    <dgm:cxn modelId="{54804E2F-E19B-4BD1-B263-8073CB565F6C}" type="presOf" srcId="{646BCC59-A48C-45B0-90E6-30F8D94FF6BF}" destId="{136E6888-6446-46E6-B2DF-C78696B06672}" srcOrd="0" destOrd="0" presId="urn:microsoft.com/office/officeart/2005/8/layout/cycle4"/>
    <dgm:cxn modelId="{2834E5FA-CD5F-4D83-B210-E9903C15F67D}" type="presParOf" srcId="{118B80FC-8F76-4BB7-98FF-AC89DD80C57A}" destId="{BEF3D2AC-E1FD-48C3-8E78-DC3E02D27F15}" srcOrd="0" destOrd="0" presId="urn:microsoft.com/office/officeart/2005/8/layout/cycle4"/>
    <dgm:cxn modelId="{054481A8-396B-4192-B135-B6BD0925C6DC}" type="presParOf" srcId="{BEF3D2AC-E1FD-48C3-8E78-DC3E02D27F15}" destId="{8CE42672-C1D7-48B7-B128-10CAA4A1C1B7}" srcOrd="0" destOrd="0" presId="urn:microsoft.com/office/officeart/2005/8/layout/cycle4"/>
    <dgm:cxn modelId="{B7952122-E79F-4E35-8100-206D990AF722}" type="presParOf" srcId="{8CE42672-C1D7-48B7-B128-10CAA4A1C1B7}" destId="{B63A11ED-B0B2-4CAC-A97B-E34B5A9C76BF}" srcOrd="0" destOrd="0" presId="urn:microsoft.com/office/officeart/2005/8/layout/cycle4"/>
    <dgm:cxn modelId="{23FAFB6F-36E0-45C8-B7EB-C7331634A325}" type="presParOf" srcId="{8CE42672-C1D7-48B7-B128-10CAA4A1C1B7}" destId="{571F8308-8B32-435C-9D6A-E2DCCB70BE91}" srcOrd="1" destOrd="0" presId="urn:microsoft.com/office/officeart/2005/8/layout/cycle4"/>
    <dgm:cxn modelId="{2EB8B90D-03EA-43B5-BD1C-CCFEEB5BEEE4}" type="presParOf" srcId="{BEF3D2AC-E1FD-48C3-8E78-DC3E02D27F15}" destId="{EC5109CB-EB73-4639-8D60-F5F47C75F7FC}" srcOrd="1" destOrd="0" presId="urn:microsoft.com/office/officeart/2005/8/layout/cycle4"/>
    <dgm:cxn modelId="{DFA68818-8F53-4269-B9D5-18590FBF92C9}" type="presParOf" srcId="{118B80FC-8F76-4BB7-98FF-AC89DD80C57A}" destId="{E97343C8-FDEC-46EF-AAE5-A28222D441A1}" srcOrd="1" destOrd="0" presId="urn:microsoft.com/office/officeart/2005/8/layout/cycle4"/>
    <dgm:cxn modelId="{8FAA4D86-7350-4A66-9306-020DDF538D74}" type="presParOf" srcId="{E97343C8-FDEC-46EF-AAE5-A28222D441A1}" destId="{136E6888-6446-46E6-B2DF-C78696B06672}" srcOrd="0" destOrd="0" presId="urn:microsoft.com/office/officeart/2005/8/layout/cycle4"/>
    <dgm:cxn modelId="{BE5A04A1-C842-4382-B76E-2C79342CD3D3}" type="presParOf" srcId="{E97343C8-FDEC-46EF-AAE5-A28222D441A1}" destId="{B383EA8F-44AD-4678-95BB-5709D70A9338}" srcOrd="1" destOrd="0" presId="urn:microsoft.com/office/officeart/2005/8/layout/cycle4"/>
    <dgm:cxn modelId="{C890B792-0258-4E1D-B9DB-CEF372C6B1AC}" type="presParOf" srcId="{E97343C8-FDEC-46EF-AAE5-A28222D441A1}" destId="{44902320-D26C-4310-9FD5-606EF025DBDC}" srcOrd="2" destOrd="0" presId="urn:microsoft.com/office/officeart/2005/8/layout/cycle4"/>
    <dgm:cxn modelId="{786BD952-2A7A-4DAA-B488-55CD4B3F69E2}" type="presParOf" srcId="{E97343C8-FDEC-46EF-AAE5-A28222D441A1}" destId="{755B20A4-FE00-468B-AB66-CE6EE167BCF7}" srcOrd="3" destOrd="0" presId="urn:microsoft.com/office/officeart/2005/8/layout/cycle4"/>
    <dgm:cxn modelId="{9B5A06B5-AA3E-442E-B9FB-8AAC86244A85}" type="presParOf" srcId="{E97343C8-FDEC-46EF-AAE5-A28222D441A1}" destId="{04149C25-8775-43E0-901A-25C2B7952964}" srcOrd="4" destOrd="0" presId="urn:microsoft.com/office/officeart/2005/8/layout/cycle4"/>
    <dgm:cxn modelId="{7E91DF50-11C1-4EB1-B0FC-AEA099A216E9}" type="presParOf" srcId="{118B80FC-8F76-4BB7-98FF-AC89DD80C57A}" destId="{5CAEC49A-B1E5-4649-A59C-9F0641329288}" srcOrd="2" destOrd="0" presId="urn:microsoft.com/office/officeart/2005/8/layout/cycle4"/>
    <dgm:cxn modelId="{2920E17B-3547-4C56-9191-EDA1DF5FD58A}" type="presParOf" srcId="{118B80FC-8F76-4BB7-98FF-AC89DD80C57A}" destId="{0FDF66B9-5B1B-4CBF-B6AA-2576D34D264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E8670F-E871-4F5F-8CA9-5014C2D6385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28020B4-F0AA-4C62-A899-EC47944A2ECA}">
      <dgm:prSet phldrT="[Text]" custT="1"/>
      <dgm:spPr/>
      <dgm:t>
        <a:bodyPr/>
        <a:lstStyle/>
        <a:p>
          <a:r>
            <a:rPr lang="en-AU" sz="2800" dirty="0" smtClean="0"/>
            <a:t>External – </a:t>
          </a:r>
          <a:r>
            <a:rPr lang="en-AU" sz="2800" dirty="0" err="1" smtClean="0"/>
            <a:t>Govt</a:t>
          </a:r>
          <a:r>
            <a:rPr lang="en-AU" sz="2800" dirty="0" smtClean="0"/>
            <a:t> (QAA), Prof Bodies</a:t>
          </a:r>
          <a:endParaRPr lang="en-AU" sz="2800" dirty="0"/>
        </a:p>
      </dgm:t>
    </dgm:pt>
    <dgm:pt modelId="{FDE67B33-4A7B-4628-A3D6-4C98C2A65220}" type="parTrans" cxnId="{66BDB593-EF3F-4B81-ADA5-0813C3CCEFEB}">
      <dgm:prSet/>
      <dgm:spPr/>
      <dgm:t>
        <a:bodyPr/>
        <a:lstStyle/>
        <a:p>
          <a:endParaRPr lang="en-AU"/>
        </a:p>
      </dgm:t>
    </dgm:pt>
    <dgm:pt modelId="{6A1B43F8-BA7B-4496-A824-EE1459AED1DE}" type="sibTrans" cxnId="{66BDB593-EF3F-4B81-ADA5-0813C3CCEFEB}">
      <dgm:prSet/>
      <dgm:spPr/>
      <dgm:t>
        <a:bodyPr/>
        <a:lstStyle/>
        <a:p>
          <a:endParaRPr lang="en-AU"/>
        </a:p>
      </dgm:t>
    </dgm:pt>
    <dgm:pt modelId="{FA2A606F-8422-470F-B086-7303CF8911F5}">
      <dgm:prSet phldrT="[Text]" custT="1"/>
      <dgm:spPr/>
      <dgm:t>
        <a:bodyPr/>
        <a:lstStyle/>
        <a:p>
          <a:r>
            <a:rPr lang="en-AU" sz="2800" dirty="0" smtClean="0"/>
            <a:t>Internal - University GA/Themes</a:t>
          </a:r>
          <a:endParaRPr lang="en-AU" sz="2800" dirty="0"/>
        </a:p>
      </dgm:t>
    </dgm:pt>
    <dgm:pt modelId="{780C69CE-F93E-43C8-92FA-CAF3498248C4}" type="parTrans" cxnId="{9906EBC8-1DCE-4188-A956-20E7EFF81195}">
      <dgm:prSet/>
      <dgm:spPr/>
      <dgm:t>
        <a:bodyPr/>
        <a:lstStyle/>
        <a:p>
          <a:endParaRPr lang="en-AU"/>
        </a:p>
      </dgm:t>
    </dgm:pt>
    <dgm:pt modelId="{767843FE-2296-45EF-A6A9-6E400B257E9C}" type="sibTrans" cxnId="{9906EBC8-1DCE-4188-A956-20E7EFF81195}">
      <dgm:prSet/>
      <dgm:spPr/>
      <dgm:t>
        <a:bodyPr/>
        <a:lstStyle/>
        <a:p>
          <a:endParaRPr lang="en-AU"/>
        </a:p>
      </dgm:t>
    </dgm:pt>
    <dgm:pt modelId="{EB9178CA-A892-4B19-9B16-7DA31DCC7156}">
      <dgm:prSet phldrT="[Text]"/>
      <dgm:spPr/>
      <dgm:t>
        <a:bodyPr/>
        <a:lstStyle/>
        <a:p>
          <a:r>
            <a:rPr lang="en-AU" dirty="0" smtClean="0">
              <a:solidFill>
                <a:srgbClr val="FF0000"/>
              </a:solidFill>
            </a:rPr>
            <a:t>Degree Level - Degree LO</a:t>
          </a:r>
          <a:r>
            <a:rPr lang="en-AU" dirty="0" smtClean="0"/>
            <a:t> </a:t>
          </a:r>
          <a:endParaRPr lang="en-AU" dirty="0"/>
        </a:p>
      </dgm:t>
    </dgm:pt>
    <dgm:pt modelId="{5D5C4641-9C6A-4CFC-9B13-3F68642B8655}" type="parTrans" cxnId="{0289BE01-0671-4C45-93DF-D0182216D0B9}">
      <dgm:prSet/>
      <dgm:spPr/>
      <dgm:t>
        <a:bodyPr/>
        <a:lstStyle/>
        <a:p>
          <a:endParaRPr lang="en-AU"/>
        </a:p>
      </dgm:t>
    </dgm:pt>
    <dgm:pt modelId="{503BAF82-E3A4-48EF-A17E-2C2F790A9EC2}" type="sibTrans" cxnId="{0289BE01-0671-4C45-93DF-D0182216D0B9}">
      <dgm:prSet/>
      <dgm:spPr/>
      <dgm:t>
        <a:bodyPr/>
        <a:lstStyle/>
        <a:p>
          <a:endParaRPr lang="en-AU"/>
        </a:p>
      </dgm:t>
    </dgm:pt>
    <dgm:pt modelId="{DCF16002-6C5A-4377-AD01-CF952100292A}" type="pres">
      <dgm:prSet presAssocID="{27E8670F-E871-4F5F-8CA9-5014C2D638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FCC631C-FA70-4946-A078-7687E85AEB04}" type="pres">
      <dgm:prSet presAssocID="{27E8670F-E871-4F5F-8CA9-5014C2D63857}" presName="dummyMaxCanvas" presStyleCnt="0">
        <dgm:presLayoutVars/>
      </dgm:prSet>
      <dgm:spPr/>
    </dgm:pt>
    <dgm:pt modelId="{F2A35D07-7358-430A-97F3-5D76A7476885}" type="pres">
      <dgm:prSet presAssocID="{27E8670F-E871-4F5F-8CA9-5014C2D63857}" presName="ThreeNodes_1" presStyleLbl="node1" presStyleIdx="0" presStyleCnt="3" custLinFactNeighborX="-1911" custLinFactNeighborY="26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86DA6F-D841-4979-A989-4DD6C15DEBC7}" type="pres">
      <dgm:prSet presAssocID="{27E8670F-E871-4F5F-8CA9-5014C2D6385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6BF1C13-202D-4B73-823B-D5ECBDDB49B0}" type="pres">
      <dgm:prSet presAssocID="{27E8670F-E871-4F5F-8CA9-5014C2D6385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B60F20-03F1-4319-B0DE-EE41F815D11D}" type="pres">
      <dgm:prSet presAssocID="{27E8670F-E871-4F5F-8CA9-5014C2D6385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905B747-AC23-45A3-B615-69E988736A22}" type="pres">
      <dgm:prSet presAssocID="{27E8670F-E871-4F5F-8CA9-5014C2D6385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4223926-A77D-4AF8-98F9-D0ACA1460B73}" type="pres">
      <dgm:prSet presAssocID="{27E8670F-E871-4F5F-8CA9-5014C2D6385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7C5D2B-62CA-48F3-8F48-ECCC3D10539C}" type="pres">
      <dgm:prSet presAssocID="{27E8670F-E871-4F5F-8CA9-5014C2D6385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F185B1-4AAE-4B0F-92D2-85B519F9650F}" type="pres">
      <dgm:prSet presAssocID="{27E8670F-E871-4F5F-8CA9-5014C2D6385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F3A0972-AC69-4B4D-A8E6-7DF5BCC4353C}" type="presOf" srcId="{EB9178CA-A892-4B19-9B16-7DA31DCC7156}" destId="{B6BF1C13-202D-4B73-823B-D5ECBDDB49B0}" srcOrd="0" destOrd="0" presId="urn:microsoft.com/office/officeart/2005/8/layout/vProcess5"/>
    <dgm:cxn modelId="{D95D62EA-A78E-465F-89D5-97EFCA065668}" type="presOf" srcId="{FA2A606F-8422-470F-B086-7303CF8911F5}" destId="{9F86DA6F-D841-4979-A989-4DD6C15DEBC7}" srcOrd="0" destOrd="0" presId="urn:microsoft.com/office/officeart/2005/8/layout/vProcess5"/>
    <dgm:cxn modelId="{5C734D8C-C766-49B4-92E8-C209E4CFD6D7}" type="presOf" srcId="{EB9178CA-A892-4B19-9B16-7DA31DCC7156}" destId="{C0F185B1-4AAE-4B0F-92D2-85B519F9650F}" srcOrd="1" destOrd="0" presId="urn:microsoft.com/office/officeart/2005/8/layout/vProcess5"/>
    <dgm:cxn modelId="{84B4858F-C735-4D5E-845C-1E88527AF1AF}" type="presOf" srcId="{E28020B4-F0AA-4C62-A899-EC47944A2ECA}" destId="{F2A35D07-7358-430A-97F3-5D76A7476885}" srcOrd="0" destOrd="0" presId="urn:microsoft.com/office/officeart/2005/8/layout/vProcess5"/>
    <dgm:cxn modelId="{D80380B9-7983-4674-A248-F74384E55ED2}" type="presOf" srcId="{E28020B4-F0AA-4C62-A899-EC47944A2ECA}" destId="{D4223926-A77D-4AF8-98F9-D0ACA1460B73}" srcOrd="1" destOrd="0" presId="urn:microsoft.com/office/officeart/2005/8/layout/vProcess5"/>
    <dgm:cxn modelId="{5A13BF10-ACD6-41C7-8C39-6F8CE0D0DA30}" type="presOf" srcId="{FA2A606F-8422-470F-B086-7303CF8911F5}" destId="{787C5D2B-62CA-48F3-8F48-ECCC3D10539C}" srcOrd="1" destOrd="0" presId="urn:microsoft.com/office/officeart/2005/8/layout/vProcess5"/>
    <dgm:cxn modelId="{0289BE01-0671-4C45-93DF-D0182216D0B9}" srcId="{27E8670F-E871-4F5F-8CA9-5014C2D63857}" destId="{EB9178CA-A892-4B19-9B16-7DA31DCC7156}" srcOrd="2" destOrd="0" parTransId="{5D5C4641-9C6A-4CFC-9B13-3F68642B8655}" sibTransId="{503BAF82-E3A4-48EF-A17E-2C2F790A9EC2}"/>
    <dgm:cxn modelId="{66BDB593-EF3F-4B81-ADA5-0813C3CCEFEB}" srcId="{27E8670F-E871-4F5F-8CA9-5014C2D63857}" destId="{E28020B4-F0AA-4C62-A899-EC47944A2ECA}" srcOrd="0" destOrd="0" parTransId="{FDE67B33-4A7B-4628-A3D6-4C98C2A65220}" sibTransId="{6A1B43F8-BA7B-4496-A824-EE1459AED1DE}"/>
    <dgm:cxn modelId="{4CF31506-7FF0-4F91-B21C-F45361F5CEF1}" type="presOf" srcId="{767843FE-2296-45EF-A6A9-6E400B257E9C}" destId="{B905B747-AC23-45A3-B615-69E988736A22}" srcOrd="0" destOrd="0" presId="urn:microsoft.com/office/officeart/2005/8/layout/vProcess5"/>
    <dgm:cxn modelId="{B21353FD-8CFB-49B1-B245-14946B931B46}" type="presOf" srcId="{6A1B43F8-BA7B-4496-A824-EE1459AED1DE}" destId="{59B60F20-03F1-4319-B0DE-EE41F815D11D}" srcOrd="0" destOrd="0" presId="urn:microsoft.com/office/officeart/2005/8/layout/vProcess5"/>
    <dgm:cxn modelId="{9906EBC8-1DCE-4188-A956-20E7EFF81195}" srcId="{27E8670F-E871-4F5F-8CA9-5014C2D63857}" destId="{FA2A606F-8422-470F-B086-7303CF8911F5}" srcOrd="1" destOrd="0" parTransId="{780C69CE-F93E-43C8-92FA-CAF3498248C4}" sibTransId="{767843FE-2296-45EF-A6A9-6E400B257E9C}"/>
    <dgm:cxn modelId="{ECDF9F96-13F9-44B9-8F0C-83F22C854162}" type="presOf" srcId="{27E8670F-E871-4F5F-8CA9-5014C2D63857}" destId="{DCF16002-6C5A-4377-AD01-CF952100292A}" srcOrd="0" destOrd="0" presId="urn:microsoft.com/office/officeart/2005/8/layout/vProcess5"/>
    <dgm:cxn modelId="{5145AC04-7F03-42C8-9B1B-C23D4F2A86D5}" type="presParOf" srcId="{DCF16002-6C5A-4377-AD01-CF952100292A}" destId="{6FCC631C-FA70-4946-A078-7687E85AEB04}" srcOrd="0" destOrd="0" presId="urn:microsoft.com/office/officeart/2005/8/layout/vProcess5"/>
    <dgm:cxn modelId="{EBECC70E-6DEA-4140-BF0F-D81555B11D4D}" type="presParOf" srcId="{DCF16002-6C5A-4377-AD01-CF952100292A}" destId="{F2A35D07-7358-430A-97F3-5D76A7476885}" srcOrd="1" destOrd="0" presId="urn:microsoft.com/office/officeart/2005/8/layout/vProcess5"/>
    <dgm:cxn modelId="{CFA928CC-340D-4C6B-A682-51F444E542B7}" type="presParOf" srcId="{DCF16002-6C5A-4377-AD01-CF952100292A}" destId="{9F86DA6F-D841-4979-A989-4DD6C15DEBC7}" srcOrd="2" destOrd="0" presId="urn:microsoft.com/office/officeart/2005/8/layout/vProcess5"/>
    <dgm:cxn modelId="{9451D299-78C6-4D31-99B9-C804DB413C3C}" type="presParOf" srcId="{DCF16002-6C5A-4377-AD01-CF952100292A}" destId="{B6BF1C13-202D-4B73-823B-D5ECBDDB49B0}" srcOrd="3" destOrd="0" presId="urn:microsoft.com/office/officeart/2005/8/layout/vProcess5"/>
    <dgm:cxn modelId="{F39F9595-FA41-48D6-94A6-87AD613A9DCB}" type="presParOf" srcId="{DCF16002-6C5A-4377-AD01-CF952100292A}" destId="{59B60F20-03F1-4319-B0DE-EE41F815D11D}" srcOrd="4" destOrd="0" presId="urn:microsoft.com/office/officeart/2005/8/layout/vProcess5"/>
    <dgm:cxn modelId="{772642C3-0AF2-49E4-971F-DA67497121BF}" type="presParOf" srcId="{DCF16002-6C5A-4377-AD01-CF952100292A}" destId="{B905B747-AC23-45A3-B615-69E988736A22}" srcOrd="5" destOrd="0" presId="urn:microsoft.com/office/officeart/2005/8/layout/vProcess5"/>
    <dgm:cxn modelId="{700F2672-BA46-4374-A32A-D36EE32443F9}" type="presParOf" srcId="{DCF16002-6C5A-4377-AD01-CF952100292A}" destId="{D4223926-A77D-4AF8-98F9-D0ACA1460B73}" srcOrd="6" destOrd="0" presId="urn:microsoft.com/office/officeart/2005/8/layout/vProcess5"/>
    <dgm:cxn modelId="{D07F69AF-E329-47FF-9FCB-61D7A7DB3361}" type="presParOf" srcId="{DCF16002-6C5A-4377-AD01-CF952100292A}" destId="{787C5D2B-62CA-48F3-8F48-ECCC3D10539C}" srcOrd="7" destOrd="0" presId="urn:microsoft.com/office/officeart/2005/8/layout/vProcess5"/>
    <dgm:cxn modelId="{C6076F1E-7A99-4D14-86C7-8B4BB6A1472F}" type="presParOf" srcId="{DCF16002-6C5A-4377-AD01-CF952100292A}" destId="{C0F185B1-4AAE-4B0F-92D2-85B519F965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80980D-E192-481A-AFC1-ABF76F6FE24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69BA8FF9-11E4-487B-BFD5-139BB2FA20E7}">
      <dgm:prSet phldrT="[Text]"/>
      <dgm:spPr/>
      <dgm:t>
        <a:bodyPr/>
        <a:lstStyle/>
        <a:p>
          <a:r>
            <a:rPr lang="en-AU" dirty="0" smtClean="0"/>
            <a:t>Degree LO</a:t>
          </a:r>
          <a:endParaRPr lang="en-AU" dirty="0"/>
        </a:p>
      </dgm:t>
    </dgm:pt>
    <dgm:pt modelId="{D6353C03-3481-498B-8A85-29C5955869F0}" type="parTrans" cxnId="{056158C6-4E46-43EB-970B-66E10126F3D5}">
      <dgm:prSet/>
      <dgm:spPr/>
      <dgm:t>
        <a:bodyPr/>
        <a:lstStyle/>
        <a:p>
          <a:endParaRPr lang="en-AU"/>
        </a:p>
      </dgm:t>
    </dgm:pt>
    <dgm:pt modelId="{E17AB437-BFF6-4DBD-9DA1-01C7E548C89B}" type="sibTrans" cxnId="{056158C6-4E46-43EB-970B-66E10126F3D5}">
      <dgm:prSet/>
      <dgm:spPr/>
      <dgm:t>
        <a:bodyPr/>
        <a:lstStyle/>
        <a:p>
          <a:endParaRPr lang="en-AU"/>
        </a:p>
      </dgm:t>
    </dgm:pt>
    <dgm:pt modelId="{758CD0B5-B24F-4384-9AE6-EB0120A55D44}">
      <dgm:prSet phldrT="[Text]"/>
      <dgm:spPr/>
      <dgm:t>
        <a:bodyPr/>
        <a:lstStyle/>
        <a:p>
          <a:r>
            <a:rPr lang="en-AU" dirty="0" smtClean="0"/>
            <a:t>Subject LO</a:t>
          </a:r>
          <a:endParaRPr lang="en-AU" dirty="0"/>
        </a:p>
      </dgm:t>
    </dgm:pt>
    <dgm:pt modelId="{26C00B83-30A5-4C59-9054-101214D0752E}" type="parTrans" cxnId="{2021E234-E15B-4CFA-A6AD-1FA6B899471C}">
      <dgm:prSet/>
      <dgm:spPr/>
      <dgm:t>
        <a:bodyPr/>
        <a:lstStyle/>
        <a:p>
          <a:endParaRPr lang="en-AU"/>
        </a:p>
      </dgm:t>
    </dgm:pt>
    <dgm:pt modelId="{36D138F1-1E62-4520-9C7C-234B29B99393}" type="sibTrans" cxnId="{2021E234-E15B-4CFA-A6AD-1FA6B899471C}">
      <dgm:prSet/>
      <dgm:spPr/>
      <dgm:t>
        <a:bodyPr/>
        <a:lstStyle/>
        <a:p>
          <a:endParaRPr lang="en-AU"/>
        </a:p>
      </dgm:t>
    </dgm:pt>
    <dgm:pt modelId="{F039F418-83A0-43CF-A97B-8E52114ECD74}">
      <dgm:prSet phldrT="[Text]"/>
      <dgm:spPr/>
      <dgm:t>
        <a:bodyPr/>
        <a:lstStyle/>
        <a:p>
          <a:r>
            <a:rPr lang="en-AU" dirty="0" smtClean="0"/>
            <a:t>Assessment</a:t>
          </a:r>
          <a:endParaRPr lang="en-AU" dirty="0"/>
        </a:p>
      </dgm:t>
    </dgm:pt>
    <dgm:pt modelId="{CF1C5D00-E9B4-4410-8DEB-A41485E30D7B}" type="parTrans" cxnId="{FB703C6B-FE3D-44CC-966F-2FA6A75033AE}">
      <dgm:prSet/>
      <dgm:spPr/>
      <dgm:t>
        <a:bodyPr/>
        <a:lstStyle/>
        <a:p>
          <a:endParaRPr lang="en-AU"/>
        </a:p>
      </dgm:t>
    </dgm:pt>
    <dgm:pt modelId="{3AF187F1-8D0B-4637-A6FC-6D5B440FF0E5}" type="sibTrans" cxnId="{FB703C6B-FE3D-44CC-966F-2FA6A75033AE}">
      <dgm:prSet/>
      <dgm:spPr/>
      <dgm:t>
        <a:bodyPr/>
        <a:lstStyle/>
        <a:p>
          <a:endParaRPr lang="en-AU"/>
        </a:p>
      </dgm:t>
    </dgm:pt>
    <dgm:pt modelId="{07258A51-BAB4-482E-864E-A3AD9A3072B5}" type="pres">
      <dgm:prSet presAssocID="{1780980D-E192-481A-AFC1-ABF76F6FE24A}" presName="rootnode" presStyleCnt="0">
        <dgm:presLayoutVars>
          <dgm:chMax/>
          <dgm:chPref/>
          <dgm:dir/>
          <dgm:animLvl val="lvl"/>
        </dgm:presLayoutVars>
      </dgm:prSet>
      <dgm:spPr/>
    </dgm:pt>
    <dgm:pt modelId="{26A317F6-23E7-499F-B57A-67464439067F}" type="pres">
      <dgm:prSet presAssocID="{69BA8FF9-11E4-487B-BFD5-139BB2FA20E7}" presName="composite" presStyleCnt="0"/>
      <dgm:spPr/>
    </dgm:pt>
    <dgm:pt modelId="{DE70AAF7-5125-495B-B645-13D34904CC44}" type="pres">
      <dgm:prSet presAssocID="{69BA8FF9-11E4-487B-BFD5-139BB2FA20E7}" presName="bentUpArrow1" presStyleLbl="alignImgPlace1" presStyleIdx="0" presStyleCnt="2"/>
      <dgm:spPr/>
    </dgm:pt>
    <dgm:pt modelId="{4657BF8E-A11F-4498-AFFD-B6375ACA2E29}" type="pres">
      <dgm:prSet presAssocID="{69BA8FF9-11E4-487B-BFD5-139BB2FA20E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BF7EF9-E3D7-42D2-8C7C-51A8DCE362D7}" type="pres">
      <dgm:prSet presAssocID="{69BA8FF9-11E4-487B-BFD5-139BB2FA20E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1C244C6-3BC0-4169-B8F7-262ED857FB1E}" type="pres">
      <dgm:prSet presAssocID="{E17AB437-BFF6-4DBD-9DA1-01C7E548C89B}" presName="sibTrans" presStyleCnt="0"/>
      <dgm:spPr/>
    </dgm:pt>
    <dgm:pt modelId="{0C396CD1-C728-4C2D-B50F-C1C2C14C30F8}" type="pres">
      <dgm:prSet presAssocID="{758CD0B5-B24F-4384-9AE6-EB0120A55D44}" presName="composite" presStyleCnt="0"/>
      <dgm:spPr/>
    </dgm:pt>
    <dgm:pt modelId="{9C07B5F2-A7EA-40D2-8E81-2F2B8D3525EB}" type="pres">
      <dgm:prSet presAssocID="{758CD0B5-B24F-4384-9AE6-EB0120A55D44}" presName="bentUpArrow1" presStyleLbl="alignImgPlace1" presStyleIdx="1" presStyleCnt="2"/>
      <dgm:spPr/>
    </dgm:pt>
    <dgm:pt modelId="{9876EE71-A944-4BE0-9CDD-75239F675D0F}" type="pres">
      <dgm:prSet presAssocID="{758CD0B5-B24F-4384-9AE6-EB0120A55D4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B04A49-F1EB-4A2E-9896-3455A564B609}" type="pres">
      <dgm:prSet presAssocID="{758CD0B5-B24F-4384-9AE6-EB0120A55D4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B670144-BB65-4F68-8F3A-E5106BA6A12B}" type="pres">
      <dgm:prSet presAssocID="{36D138F1-1E62-4520-9C7C-234B29B99393}" presName="sibTrans" presStyleCnt="0"/>
      <dgm:spPr/>
    </dgm:pt>
    <dgm:pt modelId="{97F64A72-A9E5-430A-BB25-8DD4078849BB}" type="pres">
      <dgm:prSet presAssocID="{F039F418-83A0-43CF-A97B-8E52114ECD74}" presName="composite" presStyleCnt="0"/>
      <dgm:spPr/>
    </dgm:pt>
    <dgm:pt modelId="{6D1CCDEC-E241-4F18-ABE8-5C6471AFE11A}" type="pres">
      <dgm:prSet presAssocID="{F039F418-83A0-43CF-A97B-8E52114ECD7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B703C6B-FE3D-44CC-966F-2FA6A75033AE}" srcId="{1780980D-E192-481A-AFC1-ABF76F6FE24A}" destId="{F039F418-83A0-43CF-A97B-8E52114ECD74}" srcOrd="2" destOrd="0" parTransId="{CF1C5D00-E9B4-4410-8DEB-A41485E30D7B}" sibTransId="{3AF187F1-8D0B-4637-A6FC-6D5B440FF0E5}"/>
    <dgm:cxn modelId="{30799870-3197-4BEA-B0D0-4D7F47C610E3}" type="presOf" srcId="{F039F418-83A0-43CF-A97B-8E52114ECD74}" destId="{6D1CCDEC-E241-4F18-ABE8-5C6471AFE11A}" srcOrd="0" destOrd="0" presId="urn:microsoft.com/office/officeart/2005/8/layout/StepDownProcess"/>
    <dgm:cxn modelId="{8FEE9BB6-BC86-4888-AC12-278863E50328}" type="presOf" srcId="{1780980D-E192-481A-AFC1-ABF76F6FE24A}" destId="{07258A51-BAB4-482E-864E-A3AD9A3072B5}" srcOrd="0" destOrd="0" presId="urn:microsoft.com/office/officeart/2005/8/layout/StepDownProcess"/>
    <dgm:cxn modelId="{2021E234-E15B-4CFA-A6AD-1FA6B899471C}" srcId="{1780980D-E192-481A-AFC1-ABF76F6FE24A}" destId="{758CD0B5-B24F-4384-9AE6-EB0120A55D44}" srcOrd="1" destOrd="0" parTransId="{26C00B83-30A5-4C59-9054-101214D0752E}" sibTransId="{36D138F1-1E62-4520-9C7C-234B29B99393}"/>
    <dgm:cxn modelId="{E82BACCA-E809-4CAC-9237-C4DD02096B05}" type="presOf" srcId="{758CD0B5-B24F-4384-9AE6-EB0120A55D44}" destId="{9876EE71-A944-4BE0-9CDD-75239F675D0F}" srcOrd="0" destOrd="0" presId="urn:microsoft.com/office/officeart/2005/8/layout/StepDownProcess"/>
    <dgm:cxn modelId="{056158C6-4E46-43EB-970B-66E10126F3D5}" srcId="{1780980D-E192-481A-AFC1-ABF76F6FE24A}" destId="{69BA8FF9-11E4-487B-BFD5-139BB2FA20E7}" srcOrd="0" destOrd="0" parTransId="{D6353C03-3481-498B-8A85-29C5955869F0}" sibTransId="{E17AB437-BFF6-4DBD-9DA1-01C7E548C89B}"/>
    <dgm:cxn modelId="{80B7A93A-E41E-42CD-B694-811E2246A7AE}" type="presOf" srcId="{69BA8FF9-11E4-487B-BFD5-139BB2FA20E7}" destId="{4657BF8E-A11F-4498-AFFD-B6375ACA2E29}" srcOrd="0" destOrd="0" presId="urn:microsoft.com/office/officeart/2005/8/layout/StepDownProcess"/>
    <dgm:cxn modelId="{EB016DAB-D311-4805-BF56-D2338595F2AD}" type="presParOf" srcId="{07258A51-BAB4-482E-864E-A3AD9A3072B5}" destId="{26A317F6-23E7-499F-B57A-67464439067F}" srcOrd="0" destOrd="0" presId="urn:microsoft.com/office/officeart/2005/8/layout/StepDownProcess"/>
    <dgm:cxn modelId="{E8E909AD-85D0-4B9E-B9CE-F5441E91D025}" type="presParOf" srcId="{26A317F6-23E7-499F-B57A-67464439067F}" destId="{DE70AAF7-5125-495B-B645-13D34904CC44}" srcOrd="0" destOrd="0" presId="urn:microsoft.com/office/officeart/2005/8/layout/StepDownProcess"/>
    <dgm:cxn modelId="{9A8C0E4D-B851-4958-88A4-C430A7480F38}" type="presParOf" srcId="{26A317F6-23E7-499F-B57A-67464439067F}" destId="{4657BF8E-A11F-4498-AFFD-B6375ACA2E29}" srcOrd="1" destOrd="0" presId="urn:microsoft.com/office/officeart/2005/8/layout/StepDownProcess"/>
    <dgm:cxn modelId="{33013DCD-60CF-4213-9FBC-746EF74E75D3}" type="presParOf" srcId="{26A317F6-23E7-499F-B57A-67464439067F}" destId="{90BF7EF9-E3D7-42D2-8C7C-51A8DCE362D7}" srcOrd="2" destOrd="0" presId="urn:microsoft.com/office/officeart/2005/8/layout/StepDownProcess"/>
    <dgm:cxn modelId="{873B8EFC-0CF5-4711-B8F4-4E84F81EC557}" type="presParOf" srcId="{07258A51-BAB4-482E-864E-A3AD9A3072B5}" destId="{81C244C6-3BC0-4169-B8F7-262ED857FB1E}" srcOrd="1" destOrd="0" presId="urn:microsoft.com/office/officeart/2005/8/layout/StepDownProcess"/>
    <dgm:cxn modelId="{AD6D0D9F-DFE8-4DBE-8C41-15E80B90BD4A}" type="presParOf" srcId="{07258A51-BAB4-482E-864E-A3AD9A3072B5}" destId="{0C396CD1-C728-4C2D-B50F-C1C2C14C30F8}" srcOrd="2" destOrd="0" presId="urn:microsoft.com/office/officeart/2005/8/layout/StepDownProcess"/>
    <dgm:cxn modelId="{A9063C35-296F-40B1-B49F-AAEFDB64BBF8}" type="presParOf" srcId="{0C396CD1-C728-4C2D-B50F-C1C2C14C30F8}" destId="{9C07B5F2-A7EA-40D2-8E81-2F2B8D3525EB}" srcOrd="0" destOrd="0" presId="urn:microsoft.com/office/officeart/2005/8/layout/StepDownProcess"/>
    <dgm:cxn modelId="{DE5A1641-9F11-40CF-849A-35658BCA1AD1}" type="presParOf" srcId="{0C396CD1-C728-4C2D-B50F-C1C2C14C30F8}" destId="{9876EE71-A944-4BE0-9CDD-75239F675D0F}" srcOrd="1" destOrd="0" presId="urn:microsoft.com/office/officeart/2005/8/layout/StepDownProcess"/>
    <dgm:cxn modelId="{795BBAD7-581A-4D7D-80BA-986A04F59DDE}" type="presParOf" srcId="{0C396CD1-C728-4C2D-B50F-C1C2C14C30F8}" destId="{FBB04A49-F1EB-4A2E-9896-3455A564B609}" srcOrd="2" destOrd="0" presId="urn:microsoft.com/office/officeart/2005/8/layout/StepDownProcess"/>
    <dgm:cxn modelId="{7BB7DF4E-50D5-469A-A2DE-A719C9D8DA0B}" type="presParOf" srcId="{07258A51-BAB4-482E-864E-A3AD9A3072B5}" destId="{1B670144-BB65-4F68-8F3A-E5106BA6A12B}" srcOrd="3" destOrd="0" presId="urn:microsoft.com/office/officeart/2005/8/layout/StepDownProcess"/>
    <dgm:cxn modelId="{B557D744-CCAD-46D4-AD9A-123008448E88}" type="presParOf" srcId="{07258A51-BAB4-482E-864E-A3AD9A3072B5}" destId="{97F64A72-A9E5-430A-BB25-8DD4078849BB}" srcOrd="4" destOrd="0" presId="urn:microsoft.com/office/officeart/2005/8/layout/StepDownProcess"/>
    <dgm:cxn modelId="{F351CE0D-3281-47CD-9F0F-F9569509B99E}" type="presParOf" srcId="{97F64A72-A9E5-430A-BB25-8DD4078849BB}" destId="{6D1CCDEC-E241-4F18-ABE8-5C6471AFE11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80980D-E192-481A-AFC1-ABF76F6FE24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69BA8FF9-11E4-487B-BFD5-139BB2FA20E7}">
      <dgm:prSet phldrT="[Text]"/>
      <dgm:spPr/>
      <dgm:t>
        <a:bodyPr/>
        <a:lstStyle/>
        <a:p>
          <a:r>
            <a:rPr lang="en-AU" dirty="0" smtClean="0"/>
            <a:t>Degree LO</a:t>
          </a:r>
          <a:endParaRPr lang="en-AU" dirty="0"/>
        </a:p>
      </dgm:t>
    </dgm:pt>
    <dgm:pt modelId="{D6353C03-3481-498B-8A85-29C5955869F0}" type="parTrans" cxnId="{056158C6-4E46-43EB-970B-66E10126F3D5}">
      <dgm:prSet/>
      <dgm:spPr/>
      <dgm:t>
        <a:bodyPr/>
        <a:lstStyle/>
        <a:p>
          <a:endParaRPr lang="en-AU"/>
        </a:p>
      </dgm:t>
    </dgm:pt>
    <dgm:pt modelId="{E17AB437-BFF6-4DBD-9DA1-01C7E548C89B}" type="sibTrans" cxnId="{056158C6-4E46-43EB-970B-66E10126F3D5}">
      <dgm:prSet/>
      <dgm:spPr/>
      <dgm:t>
        <a:bodyPr/>
        <a:lstStyle/>
        <a:p>
          <a:endParaRPr lang="en-AU"/>
        </a:p>
      </dgm:t>
    </dgm:pt>
    <dgm:pt modelId="{758CD0B5-B24F-4384-9AE6-EB0120A55D44}">
      <dgm:prSet phldrT="[Text]"/>
      <dgm:spPr/>
      <dgm:t>
        <a:bodyPr/>
        <a:lstStyle/>
        <a:p>
          <a:r>
            <a:rPr lang="en-AU" dirty="0" smtClean="0"/>
            <a:t>SILO</a:t>
          </a:r>
          <a:endParaRPr lang="en-AU" dirty="0"/>
        </a:p>
      </dgm:t>
    </dgm:pt>
    <dgm:pt modelId="{26C00B83-30A5-4C59-9054-101214D0752E}" type="parTrans" cxnId="{2021E234-E15B-4CFA-A6AD-1FA6B899471C}">
      <dgm:prSet/>
      <dgm:spPr/>
      <dgm:t>
        <a:bodyPr/>
        <a:lstStyle/>
        <a:p>
          <a:endParaRPr lang="en-AU"/>
        </a:p>
      </dgm:t>
    </dgm:pt>
    <dgm:pt modelId="{36D138F1-1E62-4520-9C7C-234B29B99393}" type="sibTrans" cxnId="{2021E234-E15B-4CFA-A6AD-1FA6B899471C}">
      <dgm:prSet/>
      <dgm:spPr/>
      <dgm:t>
        <a:bodyPr/>
        <a:lstStyle/>
        <a:p>
          <a:endParaRPr lang="en-AU"/>
        </a:p>
      </dgm:t>
    </dgm:pt>
    <dgm:pt modelId="{F039F418-83A0-43CF-A97B-8E52114ECD74}">
      <dgm:prSet phldrT="[Text]"/>
      <dgm:spPr/>
      <dgm:t>
        <a:bodyPr/>
        <a:lstStyle/>
        <a:p>
          <a:r>
            <a:rPr lang="en-AU" dirty="0" smtClean="0"/>
            <a:t>Assessment</a:t>
          </a:r>
          <a:endParaRPr lang="en-AU" dirty="0"/>
        </a:p>
      </dgm:t>
    </dgm:pt>
    <dgm:pt modelId="{CF1C5D00-E9B4-4410-8DEB-A41485E30D7B}" type="parTrans" cxnId="{FB703C6B-FE3D-44CC-966F-2FA6A75033AE}">
      <dgm:prSet/>
      <dgm:spPr/>
      <dgm:t>
        <a:bodyPr/>
        <a:lstStyle/>
        <a:p>
          <a:endParaRPr lang="en-AU"/>
        </a:p>
      </dgm:t>
    </dgm:pt>
    <dgm:pt modelId="{3AF187F1-8D0B-4637-A6FC-6D5B440FF0E5}" type="sibTrans" cxnId="{FB703C6B-FE3D-44CC-966F-2FA6A75033AE}">
      <dgm:prSet/>
      <dgm:spPr/>
      <dgm:t>
        <a:bodyPr/>
        <a:lstStyle/>
        <a:p>
          <a:endParaRPr lang="en-AU"/>
        </a:p>
      </dgm:t>
    </dgm:pt>
    <dgm:pt modelId="{07258A51-BAB4-482E-864E-A3AD9A3072B5}" type="pres">
      <dgm:prSet presAssocID="{1780980D-E192-481A-AFC1-ABF76F6FE24A}" presName="rootnode" presStyleCnt="0">
        <dgm:presLayoutVars>
          <dgm:chMax/>
          <dgm:chPref/>
          <dgm:dir/>
          <dgm:animLvl val="lvl"/>
        </dgm:presLayoutVars>
      </dgm:prSet>
      <dgm:spPr/>
    </dgm:pt>
    <dgm:pt modelId="{26A317F6-23E7-499F-B57A-67464439067F}" type="pres">
      <dgm:prSet presAssocID="{69BA8FF9-11E4-487B-BFD5-139BB2FA20E7}" presName="composite" presStyleCnt="0"/>
      <dgm:spPr/>
    </dgm:pt>
    <dgm:pt modelId="{DE70AAF7-5125-495B-B645-13D34904CC44}" type="pres">
      <dgm:prSet presAssocID="{69BA8FF9-11E4-487B-BFD5-139BB2FA20E7}" presName="bentUpArrow1" presStyleLbl="alignImgPlace1" presStyleIdx="0" presStyleCnt="2"/>
      <dgm:spPr/>
    </dgm:pt>
    <dgm:pt modelId="{4657BF8E-A11F-4498-AFFD-B6375ACA2E29}" type="pres">
      <dgm:prSet presAssocID="{69BA8FF9-11E4-487B-BFD5-139BB2FA20E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BF7EF9-E3D7-42D2-8C7C-51A8DCE362D7}" type="pres">
      <dgm:prSet presAssocID="{69BA8FF9-11E4-487B-BFD5-139BB2FA20E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1C244C6-3BC0-4169-B8F7-262ED857FB1E}" type="pres">
      <dgm:prSet presAssocID="{E17AB437-BFF6-4DBD-9DA1-01C7E548C89B}" presName="sibTrans" presStyleCnt="0"/>
      <dgm:spPr/>
    </dgm:pt>
    <dgm:pt modelId="{0C396CD1-C728-4C2D-B50F-C1C2C14C30F8}" type="pres">
      <dgm:prSet presAssocID="{758CD0B5-B24F-4384-9AE6-EB0120A55D44}" presName="composite" presStyleCnt="0"/>
      <dgm:spPr/>
    </dgm:pt>
    <dgm:pt modelId="{9C07B5F2-A7EA-40D2-8E81-2F2B8D3525EB}" type="pres">
      <dgm:prSet presAssocID="{758CD0B5-B24F-4384-9AE6-EB0120A55D44}" presName="bentUpArrow1" presStyleLbl="alignImgPlace1" presStyleIdx="1" presStyleCnt="2"/>
      <dgm:spPr/>
    </dgm:pt>
    <dgm:pt modelId="{9876EE71-A944-4BE0-9CDD-75239F675D0F}" type="pres">
      <dgm:prSet presAssocID="{758CD0B5-B24F-4384-9AE6-EB0120A55D4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B04A49-F1EB-4A2E-9896-3455A564B609}" type="pres">
      <dgm:prSet presAssocID="{758CD0B5-B24F-4384-9AE6-EB0120A55D4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B670144-BB65-4F68-8F3A-E5106BA6A12B}" type="pres">
      <dgm:prSet presAssocID="{36D138F1-1E62-4520-9C7C-234B29B99393}" presName="sibTrans" presStyleCnt="0"/>
      <dgm:spPr/>
    </dgm:pt>
    <dgm:pt modelId="{97F64A72-A9E5-430A-BB25-8DD4078849BB}" type="pres">
      <dgm:prSet presAssocID="{F039F418-83A0-43CF-A97B-8E52114ECD74}" presName="composite" presStyleCnt="0"/>
      <dgm:spPr/>
    </dgm:pt>
    <dgm:pt modelId="{6D1CCDEC-E241-4F18-ABE8-5C6471AFE11A}" type="pres">
      <dgm:prSet presAssocID="{F039F418-83A0-43CF-A97B-8E52114ECD7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B703C6B-FE3D-44CC-966F-2FA6A75033AE}" srcId="{1780980D-E192-481A-AFC1-ABF76F6FE24A}" destId="{F039F418-83A0-43CF-A97B-8E52114ECD74}" srcOrd="2" destOrd="0" parTransId="{CF1C5D00-E9B4-4410-8DEB-A41485E30D7B}" sibTransId="{3AF187F1-8D0B-4637-A6FC-6D5B440FF0E5}"/>
    <dgm:cxn modelId="{A1B9D6E2-77E7-4823-8423-6C240C79A1AC}" type="presOf" srcId="{758CD0B5-B24F-4384-9AE6-EB0120A55D44}" destId="{9876EE71-A944-4BE0-9CDD-75239F675D0F}" srcOrd="0" destOrd="0" presId="urn:microsoft.com/office/officeart/2005/8/layout/StepDownProcess"/>
    <dgm:cxn modelId="{056158C6-4E46-43EB-970B-66E10126F3D5}" srcId="{1780980D-E192-481A-AFC1-ABF76F6FE24A}" destId="{69BA8FF9-11E4-487B-BFD5-139BB2FA20E7}" srcOrd="0" destOrd="0" parTransId="{D6353C03-3481-498B-8A85-29C5955869F0}" sibTransId="{E17AB437-BFF6-4DBD-9DA1-01C7E548C89B}"/>
    <dgm:cxn modelId="{F34E41CA-F7DD-47FC-BB97-376E47643F9E}" type="presOf" srcId="{1780980D-E192-481A-AFC1-ABF76F6FE24A}" destId="{07258A51-BAB4-482E-864E-A3AD9A3072B5}" srcOrd="0" destOrd="0" presId="urn:microsoft.com/office/officeart/2005/8/layout/StepDownProcess"/>
    <dgm:cxn modelId="{2021E234-E15B-4CFA-A6AD-1FA6B899471C}" srcId="{1780980D-E192-481A-AFC1-ABF76F6FE24A}" destId="{758CD0B5-B24F-4384-9AE6-EB0120A55D44}" srcOrd="1" destOrd="0" parTransId="{26C00B83-30A5-4C59-9054-101214D0752E}" sibTransId="{36D138F1-1E62-4520-9C7C-234B29B99393}"/>
    <dgm:cxn modelId="{DC4DED71-6D56-487A-8154-E8BEFF00C625}" type="presOf" srcId="{F039F418-83A0-43CF-A97B-8E52114ECD74}" destId="{6D1CCDEC-E241-4F18-ABE8-5C6471AFE11A}" srcOrd="0" destOrd="0" presId="urn:microsoft.com/office/officeart/2005/8/layout/StepDownProcess"/>
    <dgm:cxn modelId="{E061D744-8E6E-47CD-8962-3CC946E4E305}" type="presOf" srcId="{69BA8FF9-11E4-487B-BFD5-139BB2FA20E7}" destId="{4657BF8E-A11F-4498-AFFD-B6375ACA2E29}" srcOrd="0" destOrd="0" presId="urn:microsoft.com/office/officeart/2005/8/layout/StepDownProcess"/>
    <dgm:cxn modelId="{29E05170-11E8-4FE1-A348-914887BE21FD}" type="presParOf" srcId="{07258A51-BAB4-482E-864E-A3AD9A3072B5}" destId="{26A317F6-23E7-499F-B57A-67464439067F}" srcOrd="0" destOrd="0" presId="urn:microsoft.com/office/officeart/2005/8/layout/StepDownProcess"/>
    <dgm:cxn modelId="{EFAA4393-D7E1-43E4-9D8B-76B34F89C781}" type="presParOf" srcId="{26A317F6-23E7-499F-B57A-67464439067F}" destId="{DE70AAF7-5125-495B-B645-13D34904CC44}" srcOrd="0" destOrd="0" presId="urn:microsoft.com/office/officeart/2005/8/layout/StepDownProcess"/>
    <dgm:cxn modelId="{F9333331-07D7-4717-9ADC-B7EF20604A30}" type="presParOf" srcId="{26A317F6-23E7-499F-B57A-67464439067F}" destId="{4657BF8E-A11F-4498-AFFD-B6375ACA2E29}" srcOrd="1" destOrd="0" presId="urn:microsoft.com/office/officeart/2005/8/layout/StepDownProcess"/>
    <dgm:cxn modelId="{5190904E-91C2-4EBA-B422-78CB16D255D2}" type="presParOf" srcId="{26A317F6-23E7-499F-B57A-67464439067F}" destId="{90BF7EF9-E3D7-42D2-8C7C-51A8DCE362D7}" srcOrd="2" destOrd="0" presId="urn:microsoft.com/office/officeart/2005/8/layout/StepDownProcess"/>
    <dgm:cxn modelId="{69016A2D-9CDB-46D1-9B55-32642E2D5780}" type="presParOf" srcId="{07258A51-BAB4-482E-864E-A3AD9A3072B5}" destId="{81C244C6-3BC0-4169-B8F7-262ED857FB1E}" srcOrd="1" destOrd="0" presId="urn:microsoft.com/office/officeart/2005/8/layout/StepDownProcess"/>
    <dgm:cxn modelId="{57905DD8-7395-4F9F-BBBE-BEC3A4060346}" type="presParOf" srcId="{07258A51-BAB4-482E-864E-A3AD9A3072B5}" destId="{0C396CD1-C728-4C2D-B50F-C1C2C14C30F8}" srcOrd="2" destOrd="0" presId="urn:microsoft.com/office/officeart/2005/8/layout/StepDownProcess"/>
    <dgm:cxn modelId="{7FAE40AB-B704-4C9B-AF29-C434F638FDFC}" type="presParOf" srcId="{0C396CD1-C728-4C2D-B50F-C1C2C14C30F8}" destId="{9C07B5F2-A7EA-40D2-8E81-2F2B8D3525EB}" srcOrd="0" destOrd="0" presId="urn:microsoft.com/office/officeart/2005/8/layout/StepDownProcess"/>
    <dgm:cxn modelId="{FA065E49-A5ED-432D-BEF6-F78BCC5DB70B}" type="presParOf" srcId="{0C396CD1-C728-4C2D-B50F-C1C2C14C30F8}" destId="{9876EE71-A944-4BE0-9CDD-75239F675D0F}" srcOrd="1" destOrd="0" presId="urn:microsoft.com/office/officeart/2005/8/layout/StepDownProcess"/>
    <dgm:cxn modelId="{4D8C9AD9-71E4-4ECB-89EB-E34832A8D21F}" type="presParOf" srcId="{0C396CD1-C728-4C2D-B50F-C1C2C14C30F8}" destId="{FBB04A49-F1EB-4A2E-9896-3455A564B609}" srcOrd="2" destOrd="0" presId="urn:microsoft.com/office/officeart/2005/8/layout/StepDownProcess"/>
    <dgm:cxn modelId="{5D12FFF0-5E3E-435F-B635-90936203D186}" type="presParOf" srcId="{07258A51-BAB4-482E-864E-A3AD9A3072B5}" destId="{1B670144-BB65-4F68-8F3A-E5106BA6A12B}" srcOrd="3" destOrd="0" presId="urn:microsoft.com/office/officeart/2005/8/layout/StepDownProcess"/>
    <dgm:cxn modelId="{CB4B65A0-A2A0-46EC-895B-0A83E93D18A9}" type="presParOf" srcId="{07258A51-BAB4-482E-864E-A3AD9A3072B5}" destId="{97F64A72-A9E5-430A-BB25-8DD4078849BB}" srcOrd="4" destOrd="0" presId="urn:microsoft.com/office/officeart/2005/8/layout/StepDownProcess"/>
    <dgm:cxn modelId="{F4E964A8-24D6-4289-A8F2-FA811BE38310}" type="presParOf" srcId="{97F64A72-A9E5-430A-BB25-8DD4078849BB}" destId="{6D1CCDEC-E241-4F18-ABE8-5C6471AFE11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80980D-E192-481A-AFC1-ABF76F6FE24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69BA8FF9-11E4-487B-BFD5-139BB2FA20E7}">
      <dgm:prSet phldrT="[Text]"/>
      <dgm:spPr/>
      <dgm:t>
        <a:bodyPr/>
        <a:lstStyle/>
        <a:p>
          <a:r>
            <a:rPr lang="en-AU" dirty="0" smtClean="0">
              <a:solidFill>
                <a:srgbClr val="FF0000"/>
              </a:solidFill>
            </a:rPr>
            <a:t>Degree LO</a:t>
          </a:r>
          <a:endParaRPr lang="en-AU" dirty="0">
            <a:solidFill>
              <a:srgbClr val="FF0000"/>
            </a:solidFill>
          </a:endParaRPr>
        </a:p>
      </dgm:t>
    </dgm:pt>
    <dgm:pt modelId="{D6353C03-3481-498B-8A85-29C5955869F0}" type="parTrans" cxnId="{056158C6-4E46-43EB-970B-66E10126F3D5}">
      <dgm:prSet/>
      <dgm:spPr/>
      <dgm:t>
        <a:bodyPr/>
        <a:lstStyle/>
        <a:p>
          <a:endParaRPr lang="en-AU"/>
        </a:p>
      </dgm:t>
    </dgm:pt>
    <dgm:pt modelId="{E17AB437-BFF6-4DBD-9DA1-01C7E548C89B}" type="sibTrans" cxnId="{056158C6-4E46-43EB-970B-66E10126F3D5}">
      <dgm:prSet/>
      <dgm:spPr/>
      <dgm:t>
        <a:bodyPr/>
        <a:lstStyle/>
        <a:p>
          <a:endParaRPr lang="en-AU"/>
        </a:p>
      </dgm:t>
    </dgm:pt>
    <dgm:pt modelId="{758CD0B5-B24F-4384-9AE6-EB0120A55D44}">
      <dgm:prSet phldrT="[Text]"/>
      <dgm:spPr/>
      <dgm:t>
        <a:bodyPr/>
        <a:lstStyle/>
        <a:p>
          <a:r>
            <a:rPr lang="en-AU" dirty="0" smtClean="0"/>
            <a:t>Subject LO</a:t>
          </a:r>
          <a:endParaRPr lang="en-AU" dirty="0"/>
        </a:p>
      </dgm:t>
    </dgm:pt>
    <dgm:pt modelId="{26C00B83-30A5-4C59-9054-101214D0752E}" type="parTrans" cxnId="{2021E234-E15B-4CFA-A6AD-1FA6B899471C}">
      <dgm:prSet/>
      <dgm:spPr/>
      <dgm:t>
        <a:bodyPr/>
        <a:lstStyle/>
        <a:p>
          <a:endParaRPr lang="en-AU"/>
        </a:p>
      </dgm:t>
    </dgm:pt>
    <dgm:pt modelId="{36D138F1-1E62-4520-9C7C-234B29B99393}" type="sibTrans" cxnId="{2021E234-E15B-4CFA-A6AD-1FA6B899471C}">
      <dgm:prSet/>
      <dgm:spPr/>
      <dgm:t>
        <a:bodyPr/>
        <a:lstStyle/>
        <a:p>
          <a:endParaRPr lang="en-AU"/>
        </a:p>
      </dgm:t>
    </dgm:pt>
    <dgm:pt modelId="{F039F418-83A0-43CF-A97B-8E52114ECD74}">
      <dgm:prSet phldrT="[Text]"/>
      <dgm:spPr/>
      <dgm:t>
        <a:bodyPr/>
        <a:lstStyle/>
        <a:p>
          <a:r>
            <a:rPr lang="en-AU" dirty="0" smtClean="0"/>
            <a:t>Assessment</a:t>
          </a:r>
        </a:p>
        <a:p>
          <a:r>
            <a:rPr lang="en-AU" dirty="0" smtClean="0"/>
            <a:t>(Context/Level)</a:t>
          </a:r>
          <a:endParaRPr lang="en-AU" dirty="0"/>
        </a:p>
      </dgm:t>
    </dgm:pt>
    <dgm:pt modelId="{CF1C5D00-E9B4-4410-8DEB-A41485E30D7B}" type="parTrans" cxnId="{FB703C6B-FE3D-44CC-966F-2FA6A75033AE}">
      <dgm:prSet/>
      <dgm:spPr/>
      <dgm:t>
        <a:bodyPr/>
        <a:lstStyle/>
        <a:p>
          <a:endParaRPr lang="en-AU"/>
        </a:p>
      </dgm:t>
    </dgm:pt>
    <dgm:pt modelId="{3AF187F1-8D0B-4637-A6FC-6D5B440FF0E5}" type="sibTrans" cxnId="{FB703C6B-FE3D-44CC-966F-2FA6A75033AE}">
      <dgm:prSet/>
      <dgm:spPr/>
      <dgm:t>
        <a:bodyPr/>
        <a:lstStyle/>
        <a:p>
          <a:endParaRPr lang="en-AU"/>
        </a:p>
      </dgm:t>
    </dgm:pt>
    <dgm:pt modelId="{07258A51-BAB4-482E-864E-A3AD9A3072B5}" type="pres">
      <dgm:prSet presAssocID="{1780980D-E192-481A-AFC1-ABF76F6FE24A}" presName="rootnode" presStyleCnt="0">
        <dgm:presLayoutVars>
          <dgm:chMax/>
          <dgm:chPref/>
          <dgm:dir/>
          <dgm:animLvl val="lvl"/>
        </dgm:presLayoutVars>
      </dgm:prSet>
      <dgm:spPr/>
    </dgm:pt>
    <dgm:pt modelId="{26A317F6-23E7-499F-B57A-67464439067F}" type="pres">
      <dgm:prSet presAssocID="{69BA8FF9-11E4-487B-BFD5-139BB2FA20E7}" presName="composite" presStyleCnt="0"/>
      <dgm:spPr/>
    </dgm:pt>
    <dgm:pt modelId="{DE70AAF7-5125-495B-B645-13D34904CC44}" type="pres">
      <dgm:prSet presAssocID="{69BA8FF9-11E4-487B-BFD5-139BB2FA20E7}" presName="bentUpArrow1" presStyleLbl="alignImgPlace1" presStyleIdx="0" presStyleCnt="2" custLinFactX="19849" custLinFactNeighborX="100000" custLinFactNeighborY="-43661"/>
      <dgm:spPr>
        <a:prstGeom prst="mathPlus">
          <a:avLst/>
        </a:prstGeom>
      </dgm:spPr>
    </dgm:pt>
    <dgm:pt modelId="{4657BF8E-A11F-4498-AFFD-B6375ACA2E29}" type="pres">
      <dgm:prSet presAssocID="{69BA8FF9-11E4-487B-BFD5-139BB2FA20E7}" presName="ParentText" presStyleLbl="node1" presStyleIdx="0" presStyleCnt="3" custLinFactNeighborX="-9734" custLinFactNeighborY="52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BF7EF9-E3D7-42D2-8C7C-51A8DCE362D7}" type="pres">
      <dgm:prSet presAssocID="{69BA8FF9-11E4-487B-BFD5-139BB2FA20E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1C244C6-3BC0-4169-B8F7-262ED857FB1E}" type="pres">
      <dgm:prSet presAssocID="{E17AB437-BFF6-4DBD-9DA1-01C7E548C89B}" presName="sibTrans" presStyleCnt="0"/>
      <dgm:spPr/>
    </dgm:pt>
    <dgm:pt modelId="{0C396CD1-C728-4C2D-B50F-C1C2C14C30F8}" type="pres">
      <dgm:prSet presAssocID="{758CD0B5-B24F-4384-9AE6-EB0120A55D44}" presName="composite" presStyleCnt="0"/>
      <dgm:spPr/>
    </dgm:pt>
    <dgm:pt modelId="{9C07B5F2-A7EA-40D2-8E81-2F2B8D3525EB}" type="pres">
      <dgm:prSet presAssocID="{758CD0B5-B24F-4384-9AE6-EB0120A55D44}" presName="bentUpArrow1" presStyleLbl="alignImgPlace1" presStyleIdx="1" presStyleCnt="2" custLinFactNeighborX="29702" custLinFactNeighborY="-52884"/>
      <dgm:spPr/>
    </dgm:pt>
    <dgm:pt modelId="{9876EE71-A944-4BE0-9CDD-75239F675D0F}" type="pres">
      <dgm:prSet presAssocID="{758CD0B5-B24F-4384-9AE6-EB0120A55D44}" presName="ParentText" presStyleLbl="node1" presStyleIdx="1" presStyleCnt="3" custLinFactNeighborX="79260" custLinFactNeighborY="-598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B04A49-F1EB-4A2E-9896-3455A564B609}" type="pres">
      <dgm:prSet presAssocID="{758CD0B5-B24F-4384-9AE6-EB0120A55D4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B670144-BB65-4F68-8F3A-E5106BA6A12B}" type="pres">
      <dgm:prSet presAssocID="{36D138F1-1E62-4520-9C7C-234B29B99393}" presName="sibTrans" presStyleCnt="0"/>
      <dgm:spPr/>
    </dgm:pt>
    <dgm:pt modelId="{97F64A72-A9E5-430A-BB25-8DD4078849BB}" type="pres">
      <dgm:prSet presAssocID="{F039F418-83A0-43CF-A97B-8E52114ECD74}" presName="composite" presStyleCnt="0"/>
      <dgm:spPr/>
    </dgm:pt>
    <dgm:pt modelId="{6D1CCDEC-E241-4F18-ABE8-5C6471AFE11A}" type="pres">
      <dgm:prSet presAssocID="{F039F418-83A0-43CF-A97B-8E52114ECD74}" presName="ParentText" presStyleLbl="node1" presStyleIdx="2" presStyleCnt="3" custLinFactNeighborX="32925" custLinFactNeighborY="-415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1CEE848-6530-4136-A80F-2DD4E6118B9F}" type="presOf" srcId="{69BA8FF9-11E4-487B-BFD5-139BB2FA20E7}" destId="{4657BF8E-A11F-4498-AFFD-B6375ACA2E29}" srcOrd="0" destOrd="0" presId="urn:microsoft.com/office/officeart/2005/8/layout/StepDownProcess"/>
    <dgm:cxn modelId="{C063C8D8-D5FF-426F-8C14-4181A9F9DC9D}" type="presOf" srcId="{758CD0B5-B24F-4384-9AE6-EB0120A55D44}" destId="{9876EE71-A944-4BE0-9CDD-75239F675D0F}" srcOrd="0" destOrd="0" presId="urn:microsoft.com/office/officeart/2005/8/layout/StepDownProcess"/>
    <dgm:cxn modelId="{2304A83A-A130-4DF7-A4D7-1C0B17481F97}" type="presOf" srcId="{1780980D-E192-481A-AFC1-ABF76F6FE24A}" destId="{07258A51-BAB4-482E-864E-A3AD9A3072B5}" srcOrd="0" destOrd="0" presId="urn:microsoft.com/office/officeart/2005/8/layout/StepDownProcess"/>
    <dgm:cxn modelId="{FB703C6B-FE3D-44CC-966F-2FA6A75033AE}" srcId="{1780980D-E192-481A-AFC1-ABF76F6FE24A}" destId="{F039F418-83A0-43CF-A97B-8E52114ECD74}" srcOrd="2" destOrd="0" parTransId="{CF1C5D00-E9B4-4410-8DEB-A41485E30D7B}" sibTransId="{3AF187F1-8D0B-4637-A6FC-6D5B440FF0E5}"/>
    <dgm:cxn modelId="{056158C6-4E46-43EB-970B-66E10126F3D5}" srcId="{1780980D-E192-481A-AFC1-ABF76F6FE24A}" destId="{69BA8FF9-11E4-487B-BFD5-139BB2FA20E7}" srcOrd="0" destOrd="0" parTransId="{D6353C03-3481-498B-8A85-29C5955869F0}" sibTransId="{E17AB437-BFF6-4DBD-9DA1-01C7E548C89B}"/>
    <dgm:cxn modelId="{2021E234-E15B-4CFA-A6AD-1FA6B899471C}" srcId="{1780980D-E192-481A-AFC1-ABF76F6FE24A}" destId="{758CD0B5-B24F-4384-9AE6-EB0120A55D44}" srcOrd="1" destOrd="0" parTransId="{26C00B83-30A5-4C59-9054-101214D0752E}" sibTransId="{36D138F1-1E62-4520-9C7C-234B29B99393}"/>
    <dgm:cxn modelId="{48BC8AB3-CF6F-40CD-B248-0F68D1C365FC}" type="presOf" srcId="{F039F418-83A0-43CF-A97B-8E52114ECD74}" destId="{6D1CCDEC-E241-4F18-ABE8-5C6471AFE11A}" srcOrd="0" destOrd="0" presId="urn:microsoft.com/office/officeart/2005/8/layout/StepDownProcess"/>
    <dgm:cxn modelId="{DC856754-F104-412C-B95E-EA08082A9F78}" type="presParOf" srcId="{07258A51-BAB4-482E-864E-A3AD9A3072B5}" destId="{26A317F6-23E7-499F-B57A-67464439067F}" srcOrd="0" destOrd="0" presId="urn:microsoft.com/office/officeart/2005/8/layout/StepDownProcess"/>
    <dgm:cxn modelId="{5117FC8E-9AE9-495E-A330-4D8F1697660F}" type="presParOf" srcId="{26A317F6-23E7-499F-B57A-67464439067F}" destId="{DE70AAF7-5125-495B-B645-13D34904CC44}" srcOrd="0" destOrd="0" presId="urn:microsoft.com/office/officeart/2005/8/layout/StepDownProcess"/>
    <dgm:cxn modelId="{BB5E925B-9B10-44AB-A952-C157E198FB94}" type="presParOf" srcId="{26A317F6-23E7-499F-B57A-67464439067F}" destId="{4657BF8E-A11F-4498-AFFD-B6375ACA2E29}" srcOrd="1" destOrd="0" presId="urn:microsoft.com/office/officeart/2005/8/layout/StepDownProcess"/>
    <dgm:cxn modelId="{37E124D8-429F-4718-B315-66C6463A2C6E}" type="presParOf" srcId="{26A317F6-23E7-499F-B57A-67464439067F}" destId="{90BF7EF9-E3D7-42D2-8C7C-51A8DCE362D7}" srcOrd="2" destOrd="0" presId="urn:microsoft.com/office/officeart/2005/8/layout/StepDownProcess"/>
    <dgm:cxn modelId="{3DB169FC-64C0-47E8-86AA-44DC007AA0B9}" type="presParOf" srcId="{07258A51-BAB4-482E-864E-A3AD9A3072B5}" destId="{81C244C6-3BC0-4169-B8F7-262ED857FB1E}" srcOrd="1" destOrd="0" presId="urn:microsoft.com/office/officeart/2005/8/layout/StepDownProcess"/>
    <dgm:cxn modelId="{A5E05D1B-61EB-43F7-BDEE-2EDC81521A36}" type="presParOf" srcId="{07258A51-BAB4-482E-864E-A3AD9A3072B5}" destId="{0C396CD1-C728-4C2D-B50F-C1C2C14C30F8}" srcOrd="2" destOrd="0" presId="urn:microsoft.com/office/officeart/2005/8/layout/StepDownProcess"/>
    <dgm:cxn modelId="{637ECFF2-22F3-498B-A35B-B9655547F507}" type="presParOf" srcId="{0C396CD1-C728-4C2D-B50F-C1C2C14C30F8}" destId="{9C07B5F2-A7EA-40D2-8E81-2F2B8D3525EB}" srcOrd="0" destOrd="0" presId="urn:microsoft.com/office/officeart/2005/8/layout/StepDownProcess"/>
    <dgm:cxn modelId="{9E24BEB4-2415-4C0A-B8AF-586BC969EAF3}" type="presParOf" srcId="{0C396CD1-C728-4C2D-B50F-C1C2C14C30F8}" destId="{9876EE71-A944-4BE0-9CDD-75239F675D0F}" srcOrd="1" destOrd="0" presId="urn:microsoft.com/office/officeart/2005/8/layout/StepDownProcess"/>
    <dgm:cxn modelId="{285BCD33-5691-4C47-91C9-B3BB9C9E3EA9}" type="presParOf" srcId="{0C396CD1-C728-4C2D-B50F-C1C2C14C30F8}" destId="{FBB04A49-F1EB-4A2E-9896-3455A564B609}" srcOrd="2" destOrd="0" presId="urn:microsoft.com/office/officeart/2005/8/layout/StepDownProcess"/>
    <dgm:cxn modelId="{4B0DF443-C73A-4AA5-8B31-1F6B7B207A94}" type="presParOf" srcId="{07258A51-BAB4-482E-864E-A3AD9A3072B5}" destId="{1B670144-BB65-4F68-8F3A-E5106BA6A12B}" srcOrd="3" destOrd="0" presId="urn:microsoft.com/office/officeart/2005/8/layout/StepDownProcess"/>
    <dgm:cxn modelId="{84D8F1AF-2076-4136-9B7B-6DBA8375D679}" type="presParOf" srcId="{07258A51-BAB4-482E-864E-A3AD9A3072B5}" destId="{97F64A72-A9E5-430A-BB25-8DD4078849BB}" srcOrd="4" destOrd="0" presId="urn:microsoft.com/office/officeart/2005/8/layout/StepDownProcess"/>
    <dgm:cxn modelId="{5AA9912D-4085-4D82-9EA8-CA062CAA9E61}" type="presParOf" srcId="{97F64A72-A9E5-430A-BB25-8DD4078849BB}" destId="{6D1CCDEC-E241-4F18-ABE8-5C6471AFE11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69D7D-B60C-49ED-B2C6-2E7990D76B58}">
      <dsp:nvSpPr>
        <dsp:cNvPr id="0" name=""/>
        <dsp:cNvSpPr/>
      </dsp:nvSpPr>
      <dsp:spPr>
        <a:xfrm>
          <a:off x="2659051" y="923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Write Degree LOS</a:t>
          </a:r>
          <a:endParaRPr lang="en-AU" sz="1500" kern="1200" dirty="0"/>
        </a:p>
      </dsp:txBody>
      <dsp:txXfrm>
        <a:off x="2850439" y="192311"/>
        <a:ext cx="924105" cy="924105"/>
      </dsp:txXfrm>
    </dsp:sp>
    <dsp:sp modelId="{3F5D233C-2CD1-4319-9001-65AC1C717E16}">
      <dsp:nvSpPr>
        <dsp:cNvPr id="0" name=""/>
        <dsp:cNvSpPr/>
      </dsp:nvSpPr>
      <dsp:spPr>
        <a:xfrm rot="2160000">
          <a:off x="3924405" y="1004276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>
        <a:off x="3934331" y="1061941"/>
        <a:ext cx="242537" cy="264644"/>
      </dsp:txXfrm>
    </dsp:sp>
    <dsp:sp modelId="{AAB935EC-ECBF-4A0E-AFD4-7417293D3E18}">
      <dsp:nvSpPr>
        <dsp:cNvPr id="0" name=""/>
        <dsp:cNvSpPr/>
      </dsp:nvSpPr>
      <dsp:spPr>
        <a:xfrm>
          <a:off x="4245228" y="1153348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Map Degree LOS</a:t>
          </a:r>
          <a:endParaRPr lang="en-AU" sz="1500" kern="1200" dirty="0"/>
        </a:p>
      </dsp:txBody>
      <dsp:txXfrm>
        <a:off x="4436616" y="1344736"/>
        <a:ext cx="924105" cy="924105"/>
      </dsp:txXfrm>
    </dsp:sp>
    <dsp:sp modelId="{2D725400-6B70-40B6-A92C-B9F9F7F3A310}">
      <dsp:nvSpPr>
        <dsp:cNvPr id="0" name=""/>
        <dsp:cNvSpPr/>
      </dsp:nvSpPr>
      <dsp:spPr>
        <a:xfrm rot="6480000">
          <a:off x="4425525" y="2509258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10800000">
        <a:off x="4493558" y="2548043"/>
        <a:ext cx="242537" cy="264644"/>
      </dsp:txXfrm>
    </dsp:sp>
    <dsp:sp modelId="{6661545D-5E5E-4967-A569-C97ECA6B0B93}">
      <dsp:nvSpPr>
        <dsp:cNvPr id="0" name=""/>
        <dsp:cNvSpPr/>
      </dsp:nvSpPr>
      <dsp:spPr>
        <a:xfrm>
          <a:off x="3639362" y="3018011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Collect Evidence</a:t>
          </a:r>
          <a:endParaRPr lang="en-AU" sz="1500" kern="1200" dirty="0"/>
        </a:p>
      </dsp:txBody>
      <dsp:txXfrm>
        <a:off x="3830750" y="3209399"/>
        <a:ext cx="924105" cy="924105"/>
      </dsp:txXfrm>
    </dsp:sp>
    <dsp:sp modelId="{038B9AFB-1CA9-4F19-862D-ADBEAEA42721}">
      <dsp:nvSpPr>
        <dsp:cNvPr id="0" name=""/>
        <dsp:cNvSpPr/>
      </dsp:nvSpPr>
      <dsp:spPr>
        <a:xfrm rot="10800000">
          <a:off x="3149056" y="3450916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10800000">
        <a:off x="3253001" y="3539130"/>
        <a:ext cx="242537" cy="264644"/>
      </dsp:txXfrm>
    </dsp:sp>
    <dsp:sp modelId="{0519AE46-90FA-431A-80CF-C037793F18A9}">
      <dsp:nvSpPr>
        <dsp:cNvPr id="0" name=""/>
        <dsp:cNvSpPr/>
      </dsp:nvSpPr>
      <dsp:spPr>
        <a:xfrm>
          <a:off x="1678739" y="3018011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Use Evidence</a:t>
          </a:r>
          <a:endParaRPr lang="en-AU" sz="1500" kern="1200" dirty="0"/>
        </a:p>
      </dsp:txBody>
      <dsp:txXfrm>
        <a:off x="1870127" y="3209399"/>
        <a:ext cx="924105" cy="924105"/>
      </dsp:txXfrm>
    </dsp:sp>
    <dsp:sp modelId="{DC6D1CD3-B361-4E7A-B7FB-C911DBE8CE21}">
      <dsp:nvSpPr>
        <dsp:cNvPr id="0" name=""/>
        <dsp:cNvSpPr/>
      </dsp:nvSpPr>
      <dsp:spPr>
        <a:xfrm rot="15120000">
          <a:off x="1859036" y="2527910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10800000">
        <a:off x="1927069" y="2665553"/>
        <a:ext cx="242537" cy="264644"/>
      </dsp:txXfrm>
    </dsp:sp>
    <dsp:sp modelId="{F7F298A5-F17E-4F51-AF83-8AE1E0175400}">
      <dsp:nvSpPr>
        <dsp:cNvPr id="0" name=""/>
        <dsp:cNvSpPr/>
      </dsp:nvSpPr>
      <dsp:spPr>
        <a:xfrm>
          <a:off x="1072874" y="1153348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Benchmark</a:t>
          </a:r>
          <a:endParaRPr lang="en-AU" sz="1500" kern="1200" dirty="0"/>
        </a:p>
      </dsp:txBody>
      <dsp:txXfrm>
        <a:off x="1264262" y="1344736"/>
        <a:ext cx="924105" cy="924105"/>
      </dsp:txXfrm>
    </dsp:sp>
    <dsp:sp modelId="{033D93F0-C94F-48FD-985C-F682E0781CF3}">
      <dsp:nvSpPr>
        <dsp:cNvPr id="0" name=""/>
        <dsp:cNvSpPr/>
      </dsp:nvSpPr>
      <dsp:spPr>
        <a:xfrm rot="19440000">
          <a:off x="2338228" y="1015804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>
        <a:off x="2348154" y="1134567"/>
        <a:ext cx="242537" cy="2646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69D7D-B60C-49ED-B2C6-2E7990D76B58}">
      <dsp:nvSpPr>
        <dsp:cNvPr id="0" name=""/>
        <dsp:cNvSpPr/>
      </dsp:nvSpPr>
      <dsp:spPr>
        <a:xfrm>
          <a:off x="2659051" y="923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Write Degree LOS</a:t>
          </a:r>
          <a:endParaRPr lang="en-AU" sz="1500" kern="1200" dirty="0"/>
        </a:p>
      </dsp:txBody>
      <dsp:txXfrm>
        <a:off x="2850439" y="192311"/>
        <a:ext cx="924105" cy="924105"/>
      </dsp:txXfrm>
    </dsp:sp>
    <dsp:sp modelId="{3F5D233C-2CD1-4319-9001-65AC1C717E16}">
      <dsp:nvSpPr>
        <dsp:cNvPr id="0" name=""/>
        <dsp:cNvSpPr/>
      </dsp:nvSpPr>
      <dsp:spPr>
        <a:xfrm rot="2160000">
          <a:off x="3924405" y="1004276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>
        <a:off x="3934331" y="1061941"/>
        <a:ext cx="242537" cy="264644"/>
      </dsp:txXfrm>
    </dsp:sp>
    <dsp:sp modelId="{AAB935EC-ECBF-4A0E-AFD4-7417293D3E18}">
      <dsp:nvSpPr>
        <dsp:cNvPr id="0" name=""/>
        <dsp:cNvSpPr/>
      </dsp:nvSpPr>
      <dsp:spPr>
        <a:xfrm>
          <a:off x="4245228" y="1153348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Map Degree LOS</a:t>
          </a:r>
          <a:endParaRPr lang="en-AU" sz="1500" kern="1200" dirty="0"/>
        </a:p>
      </dsp:txBody>
      <dsp:txXfrm>
        <a:off x="4436616" y="1344736"/>
        <a:ext cx="924105" cy="924105"/>
      </dsp:txXfrm>
    </dsp:sp>
    <dsp:sp modelId="{2D725400-6B70-40B6-A92C-B9F9F7F3A310}">
      <dsp:nvSpPr>
        <dsp:cNvPr id="0" name=""/>
        <dsp:cNvSpPr/>
      </dsp:nvSpPr>
      <dsp:spPr>
        <a:xfrm rot="6480000">
          <a:off x="4425525" y="2509258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10800000">
        <a:off x="4493558" y="2548043"/>
        <a:ext cx="242537" cy="264644"/>
      </dsp:txXfrm>
    </dsp:sp>
    <dsp:sp modelId="{6661545D-5E5E-4967-A569-C97ECA6B0B93}">
      <dsp:nvSpPr>
        <dsp:cNvPr id="0" name=""/>
        <dsp:cNvSpPr/>
      </dsp:nvSpPr>
      <dsp:spPr>
        <a:xfrm>
          <a:off x="3639362" y="3018011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Collect Evidence</a:t>
          </a:r>
          <a:endParaRPr lang="en-AU" sz="1500" kern="1200" dirty="0"/>
        </a:p>
      </dsp:txBody>
      <dsp:txXfrm>
        <a:off x="3830750" y="3209399"/>
        <a:ext cx="924105" cy="924105"/>
      </dsp:txXfrm>
    </dsp:sp>
    <dsp:sp modelId="{038B9AFB-1CA9-4F19-862D-ADBEAEA42721}">
      <dsp:nvSpPr>
        <dsp:cNvPr id="0" name=""/>
        <dsp:cNvSpPr/>
      </dsp:nvSpPr>
      <dsp:spPr>
        <a:xfrm rot="10800000">
          <a:off x="3149056" y="3450916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10800000">
        <a:off x="3253001" y="3539130"/>
        <a:ext cx="242537" cy="264644"/>
      </dsp:txXfrm>
    </dsp:sp>
    <dsp:sp modelId="{0519AE46-90FA-431A-80CF-C037793F18A9}">
      <dsp:nvSpPr>
        <dsp:cNvPr id="0" name=""/>
        <dsp:cNvSpPr/>
      </dsp:nvSpPr>
      <dsp:spPr>
        <a:xfrm>
          <a:off x="1678739" y="3018011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Use Evidence</a:t>
          </a:r>
          <a:endParaRPr lang="en-AU" sz="1500" kern="1200" dirty="0"/>
        </a:p>
      </dsp:txBody>
      <dsp:txXfrm>
        <a:off x="1870127" y="3209399"/>
        <a:ext cx="924105" cy="924105"/>
      </dsp:txXfrm>
    </dsp:sp>
    <dsp:sp modelId="{DC6D1CD3-B361-4E7A-B7FB-C911DBE8CE21}">
      <dsp:nvSpPr>
        <dsp:cNvPr id="0" name=""/>
        <dsp:cNvSpPr/>
      </dsp:nvSpPr>
      <dsp:spPr>
        <a:xfrm rot="15120000">
          <a:off x="1859036" y="2527910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 rot="10800000">
        <a:off x="1927069" y="2665553"/>
        <a:ext cx="242537" cy="264644"/>
      </dsp:txXfrm>
    </dsp:sp>
    <dsp:sp modelId="{F7F298A5-F17E-4F51-AF83-8AE1E0175400}">
      <dsp:nvSpPr>
        <dsp:cNvPr id="0" name=""/>
        <dsp:cNvSpPr/>
      </dsp:nvSpPr>
      <dsp:spPr>
        <a:xfrm>
          <a:off x="1072874" y="1153348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Benchmark</a:t>
          </a:r>
          <a:endParaRPr lang="en-AU" sz="1500" kern="1200" dirty="0"/>
        </a:p>
      </dsp:txBody>
      <dsp:txXfrm>
        <a:off x="1264262" y="1344736"/>
        <a:ext cx="924105" cy="924105"/>
      </dsp:txXfrm>
    </dsp:sp>
    <dsp:sp modelId="{033D93F0-C94F-48FD-985C-F682E0781CF3}">
      <dsp:nvSpPr>
        <dsp:cNvPr id="0" name=""/>
        <dsp:cNvSpPr/>
      </dsp:nvSpPr>
      <dsp:spPr>
        <a:xfrm rot="19440000">
          <a:off x="2338228" y="1015804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/>
        </a:p>
      </dsp:txBody>
      <dsp:txXfrm>
        <a:off x="2348154" y="1134567"/>
        <a:ext cx="242537" cy="264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0475" y="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257DE-B285-4A38-A222-DE01D52B8C85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42438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0475" y="9342438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8EAC7-824E-4A40-A315-C84179F29F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273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0087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B506-CF3C-4C3F-9677-65BFCCFAB052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4900" cy="3687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0878" y="4672171"/>
            <a:ext cx="5367020" cy="4426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0087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5ACE6-A7AD-4BBC-8190-49742135008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8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ACE6-A7AD-4BBC-8190-497421350086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687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ACE6-A7AD-4BBC-8190-497421350086}" type="slidenum">
              <a:rPr lang="en-AU" smtClean="0"/>
              <a:pPr/>
              <a:t>80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4D57-101D-4248-A89A-1027F2BBA1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4D57-101D-4248-A89A-1027F2BBA1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4D57-101D-4248-A89A-1027F2BBA1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5235-1A22-45FF-9A44-90FEDD385E2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32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51EA-4348-4485-8A3E-8830E1E2AB95}" type="slidenum">
              <a:rPr lang="en-AU" smtClean="0"/>
              <a:t>66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58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93073BB3-91D8-4C2F-A75A-83803177709A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/>
              <a:t>71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18130" y="737711"/>
            <a:ext cx="4472517" cy="36885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AU"/>
          </a:p>
        </p:txBody>
      </p:sp>
      <p:sp>
        <p:nvSpPr>
          <p:cNvPr id="696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894505" y="4672171"/>
            <a:ext cx="4918216" cy="44262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93073BB3-91D8-4C2F-A75A-83803177709A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/>
              <a:t>72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18130" y="737711"/>
            <a:ext cx="4472517" cy="36885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AU"/>
          </a:p>
        </p:txBody>
      </p:sp>
      <p:sp>
        <p:nvSpPr>
          <p:cNvPr id="696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894505" y="4672171"/>
            <a:ext cx="4918216" cy="44262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(10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pairs discuss your current teaching, assessing and feedback of GA practice and what you find the main challenges</a:t>
            </a:r>
            <a:r>
              <a:rPr lang="en-US" baseline="0" dirty="0" smtClean="0"/>
              <a:t> (5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Individually complete personal action plan (5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ACE6-A7AD-4BBC-8190-497421350086}" type="slidenum">
              <a:rPr lang="en-AU" smtClean="0">
                <a:solidFill>
                  <a:prstClr val="black"/>
                </a:solidFill>
              </a:rPr>
              <a:pPr/>
              <a:t>79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1DCD-23C6-45E3-81D5-EA5082948B8A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276-613C-44CB-890E-F0FDBF6473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23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1DCD-23C6-45E3-81D5-EA5082948B8A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276-613C-44CB-890E-F0FDBF6473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19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1DCD-23C6-45E3-81D5-EA5082948B8A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276-613C-44CB-890E-F0FDBF6473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181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1DCD-23C6-45E3-81D5-EA5082948B8A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276-613C-44CB-890E-F0FDBF6473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65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1DCD-23C6-45E3-81D5-EA5082948B8A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276-613C-44CB-890E-F0FDBF6473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081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1DCD-23C6-45E3-81D5-EA5082948B8A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276-613C-44CB-890E-F0FDBF6473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31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1DCD-23C6-45E3-81D5-EA5082948B8A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276-613C-44CB-890E-F0FDBF6473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52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1DCD-23C6-45E3-81D5-EA5082948B8A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276-613C-44CB-890E-F0FDBF6473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16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1DCD-23C6-45E3-81D5-EA5082948B8A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276-613C-44CB-890E-F0FDBF6473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86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1DCD-23C6-45E3-81D5-EA5082948B8A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276-613C-44CB-890E-F0FDBF6473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81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1DCD-23C6-45E3-81D5-EA5082948B8A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276-613C-44CB-890E-F0FDBF6473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25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91DCD-23C6-45E3-81D5-EA5082948B8A}" type="datetimeFigureOut">
              <a:rPr lang="en-AU" smtClean="0"/>
              <a:pPr/>
              <a:t>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A1276-613C-44CB-890E-F0FDBF6473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94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otnetdev.ad.uow.edu.au/wop/demo/login.html" TargetMode="External"/><Relationship Id="rId2" Type="http://schemas.openxmlformats.org/officeDocument/2006/relationships/hyperlink" Target="http://dotnetdev.ad.uow.edu.au/wop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a.ac.uk/assuring-standards-and-quality/the-quality-code/quality-code-part-a" TargetMode="External"/><Relationship Id="rId7" Type="http://schemas.openxmlformats.org/officeDocument/2006/relationships/hyperlink" Target="http://www.qaa.ac.uk/assuring-standards-and-quality/the-quality-code/subject-benchmark-statemen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aa.ac.uk/publications/information-and-guidance/publication?PubID=2718" TargetMode="External"/><Relationship Id="rId5" Type="http://schemas.openxmlformats.org/officeDocument/2006/relationships/hyperlink" Target="http://www.qaa.ac.uk/assuring-standards-and-quality/the-quality-code/quality-code-part-c" TargetMode="External"/><Relationship Id="rId4" Type="http://schemas.openxmlformats.org/officeDocument/2006/relationships/hyperlink" Target="http://www.qaa.ac.uk/assuring-standards-and-quality/the-quality-code/quality-code-part-b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cu.org/value/rubrics/index.cfm" TargetMode="External"/><Relationship Id="rId2" Type="http://schemas.openxmlformats.org/officeDocument/2006/relationships/hyperlink" Target="http://boliver.ning.com/page/standards-rubrics-business-and-law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otnetdev.ad.uow.edu.au/wop/demo/login.html" TargetMode="External"/><Relationship Id="rId2" Type="http://schemas.openxmlformats.org/officeDocument/2006/relationships/hyperlink" Target="http://dotnetdev.ad.uow.edu.au/wop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dotnetdev.ad.uow.edu.au/wop/demo/login.html" TargetMode="External"/><Relationship Id="rId2" Type="http://schemas.openxmlformats.org/officeDocument/2006/relationships/hyperlink" Target="http://dotnetdev.ad.uow.edu.au/wop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otnetdev.ad.uow.edu.au/wop/demo/login.html" TargetMode="External"/><Relationship Id="rId2" Type="http://schemas.openxmlformats.org/officeDocument/2006/relationships/hyperlink" Target="http://dotnetdev.ad.uow.edu.au/wop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ssuringlearning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fast/pdfs/aeq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assuringlearning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omy@uow.edu.au" TargetMode="External"/><Relationship Id="rId4" Type="http://schemas.openxmlformats.org/officeDocument/2006/relationships/hyperlink" Target="http://www.assuringlearning.com/curriculum-design-what-is-i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421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Principles for Whole of </a:t>
            </a:r>
            <a:r>
              <a:rPr lang="en-US" dirty="0" smtClean="0"/>
              <a:t>Course Curriculum </a:t>
            </a:r>
            <a:r>
              <a:rPr lang="en-US" dirty="0"/>
              <a:t>Design to Develop and Assure Student Learning Outcomes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608" y="3789040"/>
            <a:ext cx="6400800" cy="1752600"/>
          </a:xfrm>
        </p:spPr>
        <p:txBody>
          <a:bodyPr/>
          <a:lstStyle/>
          <a:p>
            <a:r>
              <a:rPr lang="en-US" dirty="0"/>
              <a:t>Romy Lawson</a:t>
            </a:r>
            <a:endParaRPr lang="en-AU" dirty="0"/>
          </a:p>
          <a:p>
            <a:r>
              <a:rPr lang="en-US" i="1" dirty="0"/>
              <a:t>University of </a:t>
            </a:r>
            <a:r>
              <a:rPr lang="en-US" i="1" dirty="0" smtClean="0"/>
              <a:t>Wollongong</a:t>
            </a:r>
            <a:endParaRPr lang="en-A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76672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53" y="196478"/>
            <a:ext cx="39624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Bangor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395288" y="1196975"/>
            <a:ext cx="8589962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12" y="217828"/>
            <a:ext cx="4824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How do we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assure learning?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079680"/>
              </p:ext>
            </p:extLst>
          </p:nvPr>
        </p:nvGraphicFramePr>
        <p:xfrm>
          <a:off x="395288" y="1767478"/>
          <a:ext cx="6624984" cy="432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692091" y="1484784"/>
            <a:ext cx="1226343" cy="1226343"/>
            <a:chOff x="2434828" y="401"/>
            <a:chExt cx="1226343" cy="12263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2434828" y="401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614422" y="179995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Design Curriculum</a:t>
              </a:r>
              <a:endParaRPr lang="en-AU" sz="1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18434" y="3787510"/>
            <a:ext cx="1226343" cy="1226343"/>
            <a:chOff x="2434828" y="401"/>
            <a:chExt cx="1226343" cy="12263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2434828" y="401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2614422" y="179995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400" kern="1200" dirty="0" smtClean="0"/>
                <a:t>Facilitate Learning</a:t>
              </a:r>
              <a:endParaRPr lang="en-AU" sz="14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40709" y="5106591"/>
            <a:ext cx="1226343" cy="1226343"/>
            <a:chOff x="2434828" y="401"/>
            <a:chExt cx="1226343" cy="12263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2434828" y="401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614422" y="179995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400" kern="1200" dirty="0" smtClean="0"/>
                <a:t>Assess Learning</a:t>
              </a:r>
              <a:endParaRPr lang="en-AU" sz="1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3689" y="2348880"/>
            <a:ext cx="1226343" cy="1226343"/>
            <a:chOff x="2434828" y="401"/>
            <a:chExt cx="1226343" cy="1226343"/>
          </a:xfrm>
        </p:grpSpPr>
        <p:sp>
          <p:nvSpPr>
            <p:cNvPr id="17" name="Oval 16"/>
            <p:cNvSpPr/>
            <p:nvPr/>
          </p:nvSpPr>
          <p:spPr>
            <a:xfrm>
              <a:off x="2434828" y="401"/>
              <a:ext cx="1226343" cy="122634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614422" y="179995"/>
              <a:ext cx="867155" cy="86715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400" kern="1200" dirty="0" smtClean="0"/>
                <a:t>Engage Students</a:t>
              </a:r>
              <a:endParaRPr lang="en-AU" sz="14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0805" y="4338018"/>
            <a:ext cx="1226343" cy="1226343"/>
            <a:chOff x="2434828" y="401"/>
            <a:chExt cx="1226343" cy="12263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2434828" y="401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2614422" y="179995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400" kern="1200" dirty="0" smtClean="0"/>
                <a:t>Review Practice</a:t>
              </a:r>
              <a:endParaRPr lang="en-AU" sz="1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46801" y="2307938"/>
            <a:ext cx="346482" cy="441072"/>
            <a:chOff x="3924405" y="1004276"/>
            <a:chExt cx="346482" cy="441072"/>
          </a:xfrm>
        </p:grpSpPr>
        <p:sp>
          <p:nvSpPr>
            <p:cNvPr id="23" name="Right Arrow 22"/>
            <p:cNvSpPr/>
            <p:nvPr/>
          </p:nvSpPr>
          <p:spPr>
            <a:xfrm rot="2160000">
              <a:off x="3924405" y="1004276"/>
              <a:ext cx="346482" cy="44107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4"/>
            <p:cNvSpPr/>
            <p:nvPr/>
          </p:nvSpPr>
          <p:spPr>
            <a:xfrm rot="2160000">
              <a:off x="3934331" y="1061941"/>
              <a:ext cx="242537" cy="26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2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 rot="12278186">
            <a:off x="1403648" y="5390407"/>
            <a:ext cx="346482" cy="441072"/>
            <a:chOff x="3924405" y="1004276"/>
            <a:chExt cx="346482" cy="441072"/>
          </a:xfrm>
        </p:grpSpPr>
        <p:sp>
          <p:nvSpPr>
            <p:cNvPr id="26" name="Right Arrow 25"/>
            <p:cNvSpPr/>
            <p:nvPr/>
          </p:nvSpPr>
          <p:spPr>
            <a:xfrm rot="2160000">
              <a:off x="3924405" y="1004276"/>
              <a:ext cx="346482" cy="44107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4"/>
            <p:cNvSpPr/>
            <p:nvPr/>
          </p:nvSpPr>
          <p:spPr>
            <a:xfrm rot="2160000">
              <a:off x="3934331" y="1061941"/>
              <a:ext cx="242537" cy="26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2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 rot="4120250">
            <a:off x="6279889" y="4834259"/>
            <a:ext cx="346482" cy="441072"/>
            <a:chOff x="3924405" y="1004276"/>
            <a:chExt cx="346482" cy="441072"/>
          </a:xfrm>
        </p:grpSpPr>
        <p:sp>
          <p:nvSpPr>
            <p:cNvPr id="29" name="Right Arrow 28"/>
            <p:cNvSpPr/>
            <p:nvPr/>
          </p:nvSpPr>
          <p:spPr>
            <a:xfrm rot="2160000">
              <a:off x="3924405" y="1004276"/>
              <a:ext cx="346482" cy="44107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4"/>
            <p:cNvSpPr/>
            <p:nvPr/>
          </p:nvSpPr>
          <p:spPr>
            <a:xfrm rot="2160000">
              <a:off x="3934331" y="1061941"/>
              <a:ext cx="242537" cy="26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200" kern="1200"/>
            </a:p>
          </p:txBody>
        </p:sp>
      </p:grpSp>
      <p:grpSp>
        <p:nvGrpSpPr>
          <p:cNvPr id="31" name="Group 30"/>
          <p:cNvGrpSpPr/>
          <p:nvPr/>
        </p:nvGrpSpPr>
        <p:grpSpPr>
          <a:xfrm rot="3790481">
            <a:off x="6531605" y="3513264"/>
            <a:ext cx="346482" cy="441072"/>
            <a:chOff x="3924405" y="1004276"/>
            <a:chExt cx="346482" cy="441072"/>
          </a:xfrm>
        </p:grpSpPr>
        <p:sp>
          <p:nvSpPr>
            <p:cNvPr id="32" name="Right Arrow 31"/>
            <p:cNvSpPr/>
            <p:nvPr/>
          </p:nvSpPr>
          <p:spPr>
            <a:xfrm rot="2160000">
              <a:off x="3924405" y="1004276"/>
              <a:ext cx="346482" cy="44107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4"/>
            <p:cNvSpPr/>
            <p:nvPr/>
          </p:nvSpPr>
          <p:spPr>
            <a:xfrm rot="2160000">
              <a:off x="3934331" y="1061941"/>
              <a:ext cx="242537" cy="26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200" kern="1200"/>
            </a:p>
          </p:txBody>
        </p:sp>
      </p:grpSp>
      <p:grpSp>
        <p:nvGrpSpPr>
          <p:cNvPr id="34" name="Group 33"/>
          <p:cNvGrpSpPr/>
          <p:nvPr/>
        </p:nvGrpSpPr>
        <p:grpSpPr>
          <a:xfrm rot="5767409">
            <a:off x="5609043" y="6071770"/>
            <a:ext cx="346482" cy="441072"/>
            <a:chOff x="3924405" y="1004276"/>
            <a:chExt cx="346482" cy="441072"/>
          </a:xfrm>
        </p:grpSpPr>
        <p:sp>
          <p:nvSpPr>
            <p:cNvPr id="35" name="Right Arrow 34"/>
            <p:cNvSpPr/>
            <p:nvPr/>
          </p:nvSpPr>
          <p:spPr>
            <a:xfrm rot="2160000">
              <a:off x="3924405" y="1004276"/>
              <a:ext cx="346482" cy="44107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ight Arrow 4"/>
            <p:cNvSpPr/>
            <p:nvPr/>
          </p:nvSpPr>
          <p:spPr>
            <a:xfrm rot="2160000">
              <a:off x="3934331" y="1061941"/>
              <a:ext cx="242537" cy="26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200" kern="1200"/>
            </a:p>
          </p:txBody>
        </p:sp>
      </p:grpSp>
      <p:grpSp>
        <p:nvGrpSpPr>
          <p:cNvPr id="37" name="Group 36"/>
          <p:cNvGrpSpPr/>
          <p:nvPr/>
        </p:nvGrpSpPr>
        <p:grpSpPr>
          <a:xfrm rot="14594671">
            <a:off x="1040113" y="3986059"/>
            <a:ext cx="346482" cy="441072"/>
            <a:chOff x="3924405" y="1004276"/>
            <a:chExt cx="346482" cy="441072"/>
          </a:xfrm>
        </p:grpSpPr>
        <p:sp>
          <p:nvSpPr>
            <p:cNvPr id="38" name="Right Arrow 37"/>
            <p:cNvSpPr/>
            <p:nvPr/>
          </p:nvSpPr>
          <p:spPr>
            <a:xfrm rot="2160000">
              <a:off x="3924405" y="1004276"/>
              <a:ext cx="346482" cy="44107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ight Arrow 4"/>
            <p:cNvSpPr/>
            <p:nvPr/>
          </p:nvSpPr>
          <p:spPr>
            <a:xfrm rot="2160000">
              <a:off x="3934331" y="1061941"/>
              <a:ext cx="242537" cy="26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200" kern="120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46" y="6114056"/>
            <a:ext cx="2439154" cy="69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8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484784"/>
            <a:ext cx="8229600" cy="5472608"/>
          </a:xfrm>
        </p:spPr>
        <p:txBody>
          <a:bodyPr numCol="2">
            <a:normAutofit/>
          </a:bodyPr>
          <a:lstStyle/>
          <a:p>
            <a:r>
              <a:rPr lang="en-US" sz="2000" b="1" dirty="0" smtClean="0"/>
              <a:t>Holistic:</a:t>
            </a:r>
          </a:p>
          <a:p>
            <a:pPr lvl="1"/>
            <a:r>
              <a:rPr lang="en-US" sz="1800" dirty="0" smtClean="0"/>
              <a:t>whole of Course approach; </a:t>
            </a:r>
          </a:p>
          <a:p>
            <a:pPr lvl="1"/>
            <a:r>
              <a:rPr lang="en-US" sz="1800" dirty="0" smtClean="0"/>
              <a:t>setting expectations; </a:t>
            </a:r>
          </a:p>
          <a:p>
            <a:pPr lvl="1"/>
            <a:r>
              <a:rPr lang="en-US" sz="1800" dirty="0" smtClean="0"/>
              <a:t>creating rubrics; </a:t>
            </a:r>
          </a:p>
          <a:p>
            <a:pPr lvl="1"/>
            <a:r>
              <a:rPr lang="en-US" sz="1800" dirty="0" smtClean="0"/>
              <a:t>calibrating understanding; </a:t>
            </a:r>
          </a:p>
          <a:p>
            <a:pPr lvl="1"/>
            <a:r>
              <a:rPr lang="en-US" sz="1800" dirty="0" smtClean="0"/>
              <a:t>engaging students (whole of Course)</a:t>
            </a:r>
          </a:p>
          <a:p>
            <a:pPr lvl="1"/>
            <a:endParaRPr lang="en-US" sz="1800" dirty="0"/>
          </a:p>
          <a:p>
            <a:r>
              <a:rPr lang="en-US" sz="2000" b="1" dirty="0" smtClean="0"/>
              <a:t>Integrated: </a:t>
            </a:r>
          </a:p>
          <a:p>
            <a:pPr lvl="1"/>
            <a:r>
              <a:rPr lang="en-US" sz="1800" dirty="0" smtClean="0"/>
              <a:t>authentic, </a:t>
            </a:r>
            <a:r>
              <a:rPr lang="en-US" sz="1800" dirty="0" err="1" smtClean="0"/>
              <a:t>scaffolded</a:t>
            </a:r>
            <a:r>
              <a:rPr lang="en-US" sz="1800" dirty="0" smtClean="0"/>
              <a:t> assessment; </a:t>
            </a:r>
          </a:p>
          <a:p>
            <a:pPr lvl="1"/>
            <a:r>
              <a:rPr lang="en-US" sz="1800" dirty="0"/>
              <a:t>assessments provides context and level;</a:t>
            </a:r>
          </a:p>
          <a:p>
            <a:pPr lvl="1"/>
            <a:r>
              <a:rPr lang="en-US" sz="1800" dirty="0" smtClean="0"/>
              <a:t>teaching activities; </a:t>
            </a:r>
          </a:p>
          <a:p>
            <a:pPr lvl="2"/>
            <a:r>
              <a:rPr lang="en-US" sz="1600" dirty="0" smtClean="0"/>
              <a:t>embedded; </a:t>
            </a:r>
          </a:p>
          <a:p>
            <a:pPr lvl="2"/>
            <a:r>
              <a:rPr lang="en-US" sz="1600" dirty="0" smtClean="0"/>
              <a:t>modeling &amp; exemplars; </a:t>
            </a:r>
          </a:p>
          <a:p>
            <a:pPr lvl="1"/>
            <a:r>
              <a:rPr lang="en-US" sz="1800" dirty="0" err="1" smtClean="0"/>
              <a:t>feedforward</a:t>
            </a:r>
            <a:endParaRPr lang="en-US" sz="1800" dirty="0" smtClean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Collaborative:</a:t>
            </a:r>
          </a:p>
          <a:p>
            <a:pPr lvl="1"/>
            <a:r>
              <a:rPr lang="en-AU" sz="1800" dirty="0" smtClean="0"/>
              <a:t>vision </a:t>
            </a:r>
          </a:p>
          <a:p>
            <a:pPr lvl="1"/>
            <a:r>
              <a:rPr lang="en-AU" sz="1800" dirty="0" smtClean="0"/>
              <a:t>executive </a:t>
            </a:r>
            <a:r>
              <a:rPr lang="en-AU" sz="1800" dirty="0"/>
              <a:t>support</a:t>
            </a:r>
          </a:p>
          <a:p>
            <a:pPr lvl="1"/>
            <a:r>
              <a:rPr lang="en-AU" sz="1800" dirty="0" smtClean="0"/>
              <a:t>guiding </a:t>
            </a:r>
            <a:r>
              <a:rPr lang="en-AU" sz="1800" dirty="0"/>
              <a:t>team</a:t>
            </a:r>
            <a:endParaRPr lang="en-GB" sz="1800" dirty="0"/>
          </a:p>
          <a:p>
            <a:pPr lvl="1"/>
            <a:r>
              <a:rPr lang="en-AU" sz="1800" dirty="0" smtClean="0"/>
              <a:t>training</a:t>
            </a:r>
            <a:endParaRPr lang="en-AU" sz="1800" dirty="0"/>
          </a:p>
          <a:p>
            <a:pPr lvl="1"/>
            <a:r>
              <a:rPr lang="en-AU" sz="1800" dirty="0" smtClean="0"/>
              <a:t>reward </a:t>
            </a:r>
            <a:r>
              <a:rPr lang="en-AU" sz="1800" dirty="0"/>
              <a:t>and </a:t>
            </a:r>
            <a:r>
              <a:rPr lang="en-AU" sz="1800" dirty="0" smtClean="0"/>
              <a:t>recognise</a:t>
            </a:r>
            <a:endParaRPr lang="en-GB" sz="1800" dirty="0"/>
          </a:p>
          <a:p>
            <a:pPr lvl="1"/>
            <a:r>
              <a:rPr lang="en-AU" sz="1800" dirty="0" smtClean="0"/>
              <a:t>empowerment</a:t>
            </a:r>
            <a:endParaRPr lang="en-AU" sz="1800" dirty="0"/>
          </a:p>
          <a:p>
            <a:pPr lvl="1"/>
            <a:r>
              <a:rPr lang="en-AU" sz="1800" dirty="0" smtClean="0"/>
              <a:t>communicate </a:t>
            </a:r>
            <a:r>
              <a:rPr lang="en-AU" sz="1800" dirty="0"/>
              <a:t>for buy-in</a:t>
            </a:r>
            <a:endParaRPr lang="en-GB" sz="18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Design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3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484784"/>
            <a:ext cx="8229600" cy="5472608"/>
          </a:xfrm>
        </p:spPr>
        <p:txBody>
          <a:bodyPr numCol="2">
            <a:normAutofit/>
          </a:bodyPr>
          <a:lstStyle/>
          <a:p>
            <a:r>
              <a:rPr lang="en-US" sz="2000" b="1" dirty="0" smtClean="0"/>
              <a:t>Holistic: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whole of Course approach; </a:t>
            </a:r>
          </a:p>
          <a:p>
            <a:pPr lvl="1"/>
            <a:r>
              <a:rPr lang="en-US" sz="1800" dirty="0" smtClean="0"/>
              <a:t>setting expectations; </a:t>
            </a:r>
          </a:p>
          <a:p>
            <a:pPr lvl="1"/>
            <a:r>
              <a:rPr lang="en-US" sz="1800" dirty="0" smtClean="0"/>
              <a:t>creating rubrics; </a:t>
            </a:r>
          </a:p>
          <a:p>
            <a:pPr lvl="1"/>
            <a:r>
              <a:rPr lang="en-US" sz="1800" dirty="0" smtClean="0"/>
              <a:t>calibrating understanding; </a:t>
            </a:r>
          </a:p>
          <a:p>
            <a:pPr lvl="1"/>
            <a:r>
              <a:rPr lang="en-US" sz="1800" dirty="0" smtClean="0"/>
              <a:t>engaging students (whole of Course)</a:t>
            </a:r>
          </a:p>
          <a:p>
            <a:pPr lvl="1"/>
            <a:endParaRPr lang="en-US" sz="1800" dirty="0"/>
          </a:p>
          <a:p>
            <a:r>
              <a:rPr lang="en-US" sz="2000" b="1" dirty="0" smtClean="0"/>
              <a:t>Integrated: </a:t>
            </a:r>
          </a:p>
          <a:p>
            <a:pPr lvl="1"/>
            <a:r>
              <a:rPr lang="en-US" sz="1800" dirty="0" smtClean="0"/>
              <a:t>authentic, </a:t>
            </a:r>
            <a:r>
              <a:rPr lang="en-US" sz="1800" dirty="0" err="1" smtClean="0"/>
              <a:t>scaffolded</a:t>
            </a:r>
            <a:r>
              <a:rPr lang="en-US" sz="1800" dirty="0" smtClean="0"/>
              <a:t> assessment; </a:t>
            </a:r>
          </a:p>
          <a:p>
            <a:pPr lvl="1"/>
            <a:r>
              <a:rPr lang="en-US" sz="1800" dirty="0"/>
              <a:t>assessments provides context and level;</a:t>
            </a:r>
          </a:p>
          <a:p>
            <a:pPr lvl="1"/>
            <a:r>
              <a:rPr lang="en-US" sz="1800" dirty="0" smtClean="0"/>
              <a:t>teaching activities; </a:t>
            </a:r>
          </a:p>
          <a:p>
            <a:pPr lvl="2"/>
            <a:r>
              <a:rPr lang="en-US" sz="1600" dirty="0" smtClean="0"/>
              <a:t>embedded; </a:t>
            </a:r>
          </a:p>
          <a:p>
            <a:pPr lvl="2"/>
            <a:r>
              <a:rPr lang="en-US" sz="1600" dirty="0" smtClean="0"/>
              <a:t>modeling &amp; exemplars; </a:t>
            </a:r>
          </a:p>
          <a:p>
            <a:pPr lvl="1"/>
            <a:r>
              <a:rPr lang="en-US" sz="1800" dirty="0" err="1" smtClean="0"/>
              <a:t>feedforward</a:t>
            </a:r>
            <a:endParaRPr lang="en-US" sz="1800" dirty="0" smtClean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Collaborative:</a:t>
            </a:r>
          </a:p>
          <a:p>
            <a:pPr lvl="1"/>
            <a:r>
              <a:rPr lang="en-AU" sz="1800" dirty="0" smtClean="0"/>
              <a:t>vision </a:t>
            </a:r>
          </a:p>
          <a:p>
            <a:pPr lvl="1"/>
            <a:r>
              <a:rPr lang="en-AU" sz="1800" dirty="0" smtClean="0"/>
              <a:t>executive </a:t>
            </a:r>
            <a:r>
              <a:rPr lang="en-AU" sz="1800" dirty="0"/>
              <a:t>support</a:t>
            </a:r>
          </a:p>
          <a:p>
            <a:pPr lvl="1"/>
            <a:r>
              <a:rPr lang="en-AU" sz="1800" dirty="0" smtClean="0"/>
              <a:t>guiding </a:t>
            </a:r>
            <a:r>
              <a:rPr lang="en-AU" sz="1800" dirty="0"/>
              <a:t>team</a:t>
            </a:r>
            <a:endParaRPr lang="en-GB" sz="1800" dirty="0"/>
          </a:p>
          <a:p>
            <a:pPr lvl="1"/>
            <a:r>
              <a:rPr lang="en-AU" sz="1800" dirty="0" smtClean="0"/>
              <a:t>training</a:t>
            </a:r>
            <a:endParaRPr lang="en-AU" sz="1800" dirty="0"/>
          </a:p>
          <a:p>
            <a:pPr lvl="1"/>
            <a:r>
              <a:rPr lang="en-AU" sz="1800" dirty="0" smtClean="0"/>
              <a:t>reward </a:t>
            </a:r>
            <a:r>
              <a:rPr lang="en-AU" sz="1800" dirty="0"/>
              <a:t>and </a:t>
            </a:r>
            <a:r>
              <a:rPr lang="en-AU" sz="1800" dirty="0" smtClean="0"/>
              <a:t>recognise</a:t>
            </a:r>
            <a:endParaRPr lang="en-GB" sz="1800" dirty="0"/>
          </a:p>
          <a:p>
            <a:pPr lvl="1"/>
            <a:r>
              <a:rPr lang="en-AU" sz="1800" dirty="0" smtClean="0"/>
              <a:t>empowerment</a:t>
            </a:r>
            <a:endParaRPr lang="en-AU" sz="1800" dirty="0"/>
          </a:p>
          <a:p>
            <a:pPr lvl="1"/>
            <a:r>
              <a:rPr lang="en-AU" sz="1800" dirty="0" smtClean="0"/>
              <a:t>communicate </a:t>
            </a:r>
            <a:r>
              <a:rPr lang="en-AU" sz="1800" dirty="0"/>
              <a:t>for buy-in</a:t>
            </a:r>
            <a:endParaRPr lang="en-GB" sz="18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Design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5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2"/>
            <a:ext cx="9144000" cy="685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8425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1" dirty="0"/>
              <a:t>Curriculum design for assuring learning in business education - leading the way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89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Designing learning</a:t>
            </a:r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2433735"/>
              </p:ext>
            </p:extLst>
          </p:nvPr>
        </p:nvGraphicFramePr>
        <p:xfrm>
          <a:off x="539552" y="1484784"/>
          <a:ext cx="8184232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6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Alignment</a:t>
            </a:r>
            <a:endParaRPr lang="en-GB" dirty="0"/>
          </a:p>
        </p:txBody>
      </p:sp>
      <p:pic>
        <p:nvPicPr>
          <p:cNvPr id="4" name="Content Placeholder 3" descr="Learning Outcomes diagra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32" y="56612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Biggs, 2000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9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AU" dirty="0" smtClean="0"/>
              <a:t>Whole of Course Approach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972394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71600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971600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2172172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2171378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171378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3420666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3419872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3419872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4716810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4716016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4716016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1" name="Picture 3" descr="C:\Users\romy\AppData\Local\Microsoft\Windows\Temporary Internet Files\Content.IE5\AOBSOF40\MP9003141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724757"/>
            <a:ext cx="2947350" cy="18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19" y="2757091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18" y="3399476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16" y="2776142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96" y="3395800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80" y="2723976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29" y="3372830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97" y="4104149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29" y="4074197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85" y="2747728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36" y="3387636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85" y="4099447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13" y="4081178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71" y="6021288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" y="5666810"/>
            <a:ext cx="3568080" cy="119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1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69" y="692696"/>
            <a:ext cx="8229600" cy="1143000"/>
          </a:xfrm>
        </p:spPr>
        <p:txBody>
          <a:bodyPr/>
          <a:lstStyle/>
          <a:p>
            <a:r>
              <a:rPr lang="en-AU" dirty="0" smtClean="0"/>
              <a:t>Whole of Course Approach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972394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71600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971600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2172172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2171378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171378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3420666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3419872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3419872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4716810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4716016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4716016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1" name="Picture 3" descr="C:\Users\romy\AppData\Local\Microsoft\Windows\Temporary Internet Files\Content.IE5\AOBSOF40\MP9003141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724757"/>
            <a:ext cx="2947350" cy="18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19" y="2757091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18" y="3399476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16" y="2776142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96" y="3395800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80" y="2723976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29" y="3372830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97" y="4104149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29" y="4074197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85" y="2747728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36" y="3387636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85" y="4099447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13" y="4081178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stCxn id="7" idx="3"/>
            <a:endCxn id="14" idx="1"/>
          </p:cNvCxnSpPr>
          <p:nvPr/>
        </p:nvCxnSpPr>
        <p:spPr>
          <a:xfrm>
            <a:off x="1835696" y="2976786"/>
            <a:ext cx="3356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866998" y="4328504"/>
            <a:ext cx="3356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81128" y="3601887"/>
            <a:ext cx="3356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084984" y="3601887"/>
            <a:ext cx="3356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834848" y="3633300"/>
            <a:ext cx="3356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03646" y="3888125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380334" y="4274881"/>
            <a:ext cx="3356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579344" y="3876886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708446" y="4192925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79344" y="3156806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866831" y="3876886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104123" y="3183452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148858" y="3888125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0" y="6096000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72475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/>
              <a:t>Critical Thinking</a:t>
            </a:r>
            <a:endParaRPr lang="en-AU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3383184"/>
            <a:ext cx="97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/>
              <a:t>Ethical Awareness</a:t>
            </a:r>
            <a:endParaRPr lang="en-AU" sz="1200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" y="5666810"/>
            <a:ext cx="3568080" cy="119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4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Writing </a:t>
            </a:r>
            <a:r>
              <a:rPr lang="en-AU" dirty="0" smtClean="0">
                <a:solidFill>
                  <a:srgbClr val="FF0000"/>
                </a:solidFill>
              </a:rPr>
              <a:t>Course </a:t>
            </a:r>
            <a:r>
              <a:rPr lang="en-AU" dirty="0" smtClean="0"/>
              <a:t>Learning Outcomes</a:t>
            </a:r>
          </a:p>
          <a:p>
            <a:r>
              <a:rPr lang="en-AU" dirty="0" smtClean="0"/>
              <a:t>Understanding Criteria and Standards needed to achieve the Degree LOs (</a:t>
            </a:r>
            <a:r>
              <a:rPr lang="en-AU" dirty="0" smtClean="0">
                <a:solidFill>
                  <a:srgbClr val="FF0000"/>
                </a:solidFill>
              </a:rPr>
              <a:t>whole of Course </a:t>
            </a:r>
            <a:r>
              <a:rPr lang="en-AU" dirty="0" smtClean="0"/>
              <a:t>rubrics)</a:t>
            </a:r>
          </a:p>
          <a:p>
            <a:r>
              <a:rPr lang="en-AU" dirty="0" smtClean="0"/>
              <a:t>Designing Authentic </a:t>
            </a:r>
            <a:r>
              <a:rPr lang="en-AU" dirty="0" smtClean="0">
                <a:solidFill>
                  <a:srgbClr val="FF0000"/>
                </a:solidFill>
              </a:rPr>
              <a:t>Scaffolded</a:t>
            </a:r>
            <a:r>
              <a:rPr lang="en-AU" dirty="0" smtClean="0"/>
              <a:t> Assessment of Degree LOS</a:t>
            </a:r>
          </a:p>
          <a:p>
            <a:r>
              <a:rPr lang="en-AU" dirty="0" smtClean="0"/>
              <a:t>Teaching Degree LOs with Effective Feedback/</a:t>
            </a:r>
            <a:r>
              <a:rPr lang="en-AU" dirty="0" err="1">
                <a:solidFill>
                  <a:srgbClr val="FF0000"/>
                </a:solidFill>
              </a:rPr>
              <a:t>F</a:t>
            </a:r>
            <a:r>
              <a:rPr lang="en-AU" dirty="0" err="1" smtClean="0">
                <a:solidFill>
                  <a:srgbClr val="FF0000"/>
                </a:solidFill>
              </a:rPr>
              <a:t>eedforward</a:t>
            </a:r>
            <a:r>
              <a:rPr lang="en-AU" dirty="0" smtClean="0"/>
              <a:t> Mechanisms</a:t>
            </a:r>
          </a:p>
          <a:p>
            <a:r>
              <a:rPr lang="en-AU" dirty="0" smtClean="0"/>
              <a:t>Leading the Process – Facilitating Change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Whole of Course Process – How?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4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668344" cy="1143000"/>
          </a:xfrm>
        </p:spPr>
        <p:txBody>
          <a:bodyPr>
            <a:noAutofit/>
          </a:bodyPr>
          <a:lstStyle/>
          <a:p>
            <a:r>
              <a:rPr lang="en-AU" sz="3200" dirty="0" smtClean="0"/>
              <a:t>How do you design/deliver your curriculum?</a:t>
            </a:r>
            <a:r>
              <a:rPr lang="en-AU" sz="3200" dirty="0"/>
              <a:t> 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Whole of </a:t>
            </a:r>
            <a:r>
              <a:rPr lang="en-AU" sz="3200" dirty="0" err="1" smtClean="0"/>
              <a:t>CourseChecklist</a:t>
            </a:r>
            <a:endParaRPr lang="en-AU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692172"/>
              </p:ext>
            </p:extLst>
          </p:nvPr>
        </p:nvGraphicFramePr>
        <p:xfrm>
          <a:off x="179512" y="1556792"/>
          <a:ext cx="822960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001216"/>
                <a:gridCol w="1008112"/>
                <a:gridCol w="3477072"/>
              </a:tblGrid>
              <a:tr h="423349">
                <a:tc>
                  <a:txBody>
                    <a:bodyPr/>
                    <a:lstStyle/>
                    <a:p>
                      <a:r>
                        <a:rPr lang="en-AU" dirty="0" smtClean="0"/>
                        <a:t>Stages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AU" dirty="0" smtClean="0"/>
                        <a:t>Current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Areas for Development</a:t>
                      </a:r>
                      <a:endParaRPr lang="en-AU" dirty="0"/>
                    </a:p>
                  </a:txBody>
                  <a:tcPr/>
                </a:tc>
              </a:tr>
              <a:tr h="42334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Subject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Course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23349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dirty="0" smtClean="0"/>
                        <a:t>setting expectations (Degree LOs)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334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creating rubrics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334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calibrating understanding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35703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assessment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AU" dirty="0" smtClean="0"/>
                        <a:t>authentic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AU" dirty="0" smtClean="0"/>
                        <a:t>scaffolded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AU" dirty="0" smtClean="0"/>
                        <a:t>valid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2334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feedback/</a:t>
                      </a:r>
                      <a:r>
                        <a:rPr lang="en-AU" dirty="0" err="1" smtClean="0"/>
                        <a:t>feedforward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2334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student evidence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8028384" y="116632"/>
            <a:ext cx="1065590" cy="1656184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5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683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we trying to achieve when we teach?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80" y="1844824"/>
            <a:ext cx="6913607" cy="300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949280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" y="5666810"/>
            <a:ext cx="3568080" cy="119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Designing learning</a:t>
            </a:r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6118603"/>
              </p:ext>
            </p:extLst>
          </p:nvPr>
        </p:nvGraphicFramePr>
        <p:xfrm>
          <a:off x="539552" y="1484784"/>
          <a:ext cx="8184232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9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AU" sz="2800" dirty="0" smtClean="0"/>
              <a:t>Learning Outcomes maximise student study efforts and encourage independent learning by making the teacher’s focus and decision-making for assessment transparent.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AU" sz="2800" dirty="0" smtClean="0">
                <a:solidFill>
                  <a:srgbClr val="FF0000"/>
                </a:solidFill>
              </a:rPr>
              <a:t>They provide lecturers with a guide for what should be assessed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AU" sz="2800" dirty="0" smtClean="0"/>
              <a:t>They provide the basis for lecturers and tutors to link teaching design and teaching activities with desired student results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AU" sz="2800" dirty="0" smtClean="0">
                <a:solidFill>
                  <a:srgbClr val="FF0000"/>
                </a:solidFill>
              </a:rPr>
              <a:t>Learning outcomes provides Course teams/students with the opportunity to demonstrate which graduate skills are developed in their Course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AU" sz="2800" dirty="0" smtClean="0"/>
              <a:t>They provide the basis for evaluating Course effectiveness in relation to student learning.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Benefits of Learning Outcomes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32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Step 1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Have you got the right Degree LOs?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54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National (International)</a:t>
            </a:r>
          </a:p>
          <a:p>
            <a:pPr lvl="1"/>
            <a:r>
              <a:rPr lang="en-US" sz="4000" dirty="0" smtClean="0"/>
              <a:t>FHEQ; Subject Benchmarks; Professional Bodies </a:t>
            </a:r>
            <a:r>
              <a:rPr lang="en-US" sz="4000" dirty="0" err="1" smtClean="0"/>
              <a:t>eg</a:t>
            </a:r>
            <a:r>
              <a:rPr lang="en-US" sz="4000" dirty="0" smtClean="0"/>
              <a:t> CPA</a:t>
            </a:r>
          </a:p>
          <a:p>
            <a:endParaRPr lang="en-US" dirty="0"/>
          </a:p>
          <a:p>
            <a:endParaRPr lang="en-US" sz="45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Degree LO -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6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128792" cy="488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National (International)</a:t>
            </a:r>
          </a:p>
          <a:p>
            <a:pPr lvl="1"/>
            <a:r>
              <a:rPr lang="en-US" sz="4000" dirty="0"/>
              <a:t>FHEQ; Subject Benchmarks; Professional Bodies </a:t>
            </a:r>
            <a:r>
              <a:rPr lang="en-US" sz="4000" dirty="0" err="1"/>
              <a:t>eg</a:t>
            </a:r>
            <a:r>
              <a:rPr lang="en-US" sz="4000" dirty="0"/>
              <a:t> </a:t>
            </a:r>
            <a:r>
              <a:rPr lang="en-US" sz="4000" dirty="0" smtClean="0"/>
              <a:t>CPA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4500" dirty="0" smtClean="0"/>
              <a:t>Institutional/Faculty </a:t>
            </a:r>
            <a:endParaRPr lang="en-US" sz="4500" dirty="0"/>
          </a:p>
          <a:p>
            <a:pPr lvl="1"/>
            <a:r>
              <a:rPr lang="en-US" sz="4000" dirty="0" smtClean="0"/>
              <a:t>University </a:t>
            </a:r>
            <a:r>
              <a:rPr lang="en-US" sz="4000" dirty="0"/>
              <a:t>requirements (point of distinction) – </a:t>
            </a:r>
            <a:r>
              <a:rPr lang="en-US" sz="4000" dirty="0" smtClean="0"/>
              <a:t>GA/ </a:t>
            </a:r>
            <a:r>
              <a:rPr lang="en-US" sz="4000" dirty="0"/>
              <a:t>Themes</a:t>
            </a:r>
          </a:p>
          <a:p>
            <a:pPr marL="0" indent="0">
              <a:buNone/>
            </a:pPr>
            <a:r>
              <a:rPr lang="en-AU" sz="4000" dirty="0"/>
              <a:t>		</a:t>
            </a:r>
          </a:p>
          <a:p>
            <a:r>
              <a:rPr lang="en-US" sz="4500" dirty="0" smtClean="0"/>
              <a:t>Degree</a:t>
            </a:r>
            <a:endParaRPr lang="en-US" sz="4500" dirty="0"/>
          </a:p>
          <a:p>
            <a:pPr lvl="1"/>
            <a:r>
              <a:rPr lang="en-US" sz="4000" dirty="0"/>
              <a:t>Context</a:t>
            </a:r>
          </a:p>
          <a:p>
            <a:pPr lvl="1"/>
            <a:r>
              <a:rPr lang="en-US" sz="4000" dirty="0"/>
              <a:t>Level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Degree LO -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9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n-US" b="1" dirty="0"/>
              <a:t>The Six Thinking Hats </a:t>
            </a:r>
            <a:r>
              <a:rPr lang="en-US" b="1" dirty="0" smtClean="0"/>
              <a:t>(de </a:t>
            </a:r>
            <a:r>
              <a:rPr lang="en-US" b="1" dirty="0" err="1" smtClean="0"/>
              <a:t>Bastardised</a:t>
            </a:r>
            <a:r>
              <a:rPr lang="en-US" b="1" dirty="0" smtClean="0"/>
              <a:t> Bono)</a:t>
            </a:r>
            <a:endParaRPr lang="en-US" b="1" dirty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White Hat</a:t>
            </a:r>
          </a:p>
          <a:p>
            <a:pPr marL="109728" indent="0">
              <a:buNone/>
            </a:pPr>
            <a:r>
              <a:rPr lang="en-US" dirty="0" smtClean="0"/>
              <a:t>What do you think a graduate should look like. </a:t>
            </a:r>
          </a:p>
          <a:p>
            <a:pPr marL="109728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Red Hat</a:t>
            </a:r>
          </a:p>
          <a:p>
            <a:pPr marL="109728" indent="0">
              <a:buNone/>
            </a:pPr>
            <a:r>
              <a:rPr lang="en-US" dirty="0" smtClean="0"/>
              <a:t>What do students want to achieve. </a:t>
            </a:r>
          </a:p>
          <a:p>
            <a:pPr marL="109728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Black Hat</a:t>
            </a:r>
          </a:p>
          <a:p>
            <a:pPr marL="109728" indent="0">
              <a:buNone/>
            </a:pPr>
            <a:r>
              <a:rPr lang="en-US" dirty="0" smtClean="0"/>
              <a:t>What does industry/the profession want from graduates. </a:t>
            </a:r>
          </a:p>
          <a:p>
            <a:pPr marL="109728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Yellow Hat</a:t>
            </a:r>
          </a:p>
          <a:p>
            <a:pPr marL="109728" indent="0">
              <a:buNone/>
            </a:pPr>
            <a:r>
              <a:rPr lang="en-US" dirty="0" smtClean="0"/>
              <a:t>What do regulatory bodies want your Course to achieve. </a:t>
            </a:r>
          </a:p>
          <a:p>
            <a:pPr marL="109728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Green Hat</a:t>
            </a:r>
          </a:p>
          <a:p>
            <a:pPr marL="109728" indent="0">
              <a:buNone/>
            </a:pPr>
            <a:r>
              <a:rPr lang="en-US" dirty="0" smtClean="0"/>
              <a:t>Who are you marketing the Course at. </a:t>
            </a:r>
          </a:p>
          <a:p>
            <a:pPr marL="109728" indent="0">
              <a:buNone/>
            </a:pPr>
            <a:r>
              <a:rPr lang="en-US" sz="3600" b="1" dirty="0" smtClean="0"/>
              <a:t>The </a:t>
            </a:r>
            <a:r>
              <a:rPr lang="en-US" sz="3600" b="1" dirty="0"/>
              <a:t>Blue </a:t>
            </a:r>
            <a:r>
              <a:rPr lang="en-US" sz="3600" b="1" dirty="0" smtClean="0"/>
              <a:t>Hat</a:t>
            </a:r>
          </a:p>
          <a:p>
            <a:pPr marL="109728" indent="0">
              <a:buNone/>
            </a:pPr>
            <a:r>
              <a:rPr lang="en-US" sz="3600" dirty="0" smtClean="0"/>
              <a:t>What does your institution want a graduate to look like?</a:t>
            </a:r>
            <a:endParaRPr lang="en-US" sz="3600" dirty="0"/>
          </a:p>
          <a:p>
            <a:pPr marL="109728" indent="0">
              <a:buNone/>
            </a:pPr>
            <a:endParaRPr lang="en-US" sz="3600" dirty="0" smtClean="0"/>
          </a:p>
          <a:p>
            <a:pPr marL="109728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Does your Course achieve all this?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What does a </a:t>
            </a:r>
            <a:r>
              <a:rPr lang="en-GB" dirty="0" smtClean="0"/>
              <a:t>graduate </a:t>
            </a:r>
            <a:r>
              <a:rPr lang="en-GB" dirty="0"/>
              <a:t>look like? </a:t>
            </a:r>
          </a:p>
        </p:txBody>
      </p:sp>
      <p:sp>
        <p:nvSpPr>
          <p:cNvPr id="10" name="Litebulb"/>
          <p:cNvSpPr>
            <a:spLocks noEditPoints="1" noChangeArrowheads="1"/>
          </p:cNvSpPr>
          <p:nvPr/>
        </p:nvSpPr>
        <p:spPr bwMode="auto">
          <a:xfrm>
            <a:off x="7956376" y="188640"/>
            <a:ext cx="1137598" cy="187220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5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AU" dirty="0" smtClean="0"/>
              <a:t> </a:t>
            </a:r>
            <a:r>
              <a:rPr lang="en-AU" b="1" i="1" dirty="0" smtClean="0"/>
              <a:t>Read each learning objective - </a:t>
            </a:r>
            <a:r>
              <a:rPr lang="en-AU" dirty="0" smtClean="0"/>
              <a:t>Yes/No </a:t>
            </a:r>
          </a:p>
          <a:p>
            <a:r>
              <a:rPr lang="en-AU" dirty="0" smtClean="0"/>
              <a:t>Does it speak directly to the learner? (refer to what student might achieve, not what teacher will do)   </a:t>
            </a:r>
          </a:p>
          <a:p>
            <a:r>
              <a:rPr lang="en-AU" dirty="0" smtClean="0"/>
              <a:t>Is it measurable?   </a:t>
            </a:r>
          </a:p>
          <a:p>
            <a:r>
              <a:rPr lang="en-AU" dirty="0" smtClean="0"/>
              <a:t>Does is target one specific aspect of expected performance?   </a:t>
            </a:r>
          </a:p>
          <a:p>
            <a:r>
              <a:rPr lang="en-AU" dirty="0" smtClean="0"/>
              <a:t>Does it use an effective action verb?   </a:t>
            </a:r>
          </a:p>
          <a:p>
            <a:r>
              <a:rPr lang="en-AU" dirty="0" smtClean="0"/>
              <a:t>Does it match instructional activities and assessments?   </a:t>
            </a:r>
          </a:p>
          <a:p>
            <a:r>
              <a:rPr lang="en-AU" dirty="0" smtClean="0"/>
              <a:t>Is it written in terms of observable behavioural outcomes?  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Learning Outcomes Checklist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4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Whole of Course Design Tool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Login</a:t>
            </a:r>
            <a:endParaRPr lang="en-AU" dirty="0" smtClean="0">
              <a:hlinkClick r:id="rId3"/>
            </a:endParaRPr>
          </a:p>
          <a:p>
            <a:endParaRPr lang="en-AU" dirty="0">
              <a:hlinkClick r:id="rId3"/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50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58237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Streamlined Approach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07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Quality Code – ASA/QAA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03290"/>
            <a:ext cx="3420152" cy="234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26876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Quality Code has sets out the expectations that all providers are required to meet, grouped into three parts: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rId3"/>
              </a:rPr>
              <a:t>Part A on academic </a:t>
            </a:r>
            <a:r>
              <a:rPr lang="en-AU" dirty="0" smtClean="0">
                <a:hlinkClick r:id="rId3"/>
              </a:rPr>
              <a:t>standards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hlinkClick r:id="rId4"/>
              </a:rPr>
              <a:t>Part </a:t>
            </a:r>
            <a:r>
              <a:rPr lang="en-AU" dirty="0">
                <a:hlinkClick r:id="rId4"/>
              </a:rPr>
              <a:t>B on academic </a:t>
            </a:r>
            <a:r>
              <a:rPr lang="en-AU" dirty="0" smtClean="0">
                <a:hlinkClick r:id="rId4"/>
              </a:rPr>
              <a:t>quality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hlinkClick r:id="rId5"/>
              </a:rPr>
              <a:t>Part </a:t>
            </a:r>
            <a:r>
              <a:rPr lang="en-AU" dirty="0">
                <a:hlinkClick r:id="rId5"/>
              </a:rPr>
              <a:t>C on information about higher education provision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Part </a:t>
            </a:r>
            <a:r>
              <a:rPr lang="en-AU" dirty="0"/>
              <a:t>A also includes the </a:t>
            </a:r>
            <a:r>
              <a:rPr lang="en-AU" dirty="0">
                <a:hlinkClick r:id="rId6"/>
              </a:rPr>
              <a:t>qualifications frameworks</a:t>
            </a:r>
            <a:r>
              <a:rPr lang="en-AU" dirty="0"/>
              <a:t> </a:t>
            </a:r>
            <a:r>
              <a:rPr lang="en-AU" dirty="0" smtClean="0"/>
              <a:t>(FHEQ: Levels 4-8) and </a:t>
            </a:r>
            <a:r>
              <a:rPr lang="en-AU" dirty="0"/>
              <a:t>the </a:t>
            </a:r>
            <a:r>
              <a:rPr lang="en-AU" dirty="0">
                <a:hlinkClick r:id="rId7"/>
              </a:rPr>
              <a:t>subject benchmark </a:t>
            </a:r>
            <a:r>
              <a:rPr lang="en-AU" dirty="0" smtClean="0">
                <a:hlinkClick r:id="rId7"/>
              </a:rPr>
              <a:t>statements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71703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“Higher education providers make available definitive information on the aims, intended learning outcomes and expected learner achievements for a programme of study.” A3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08518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 programme specification is a concise description of the intended learning outcomes </a:t>
            </a:r>
            <a:r>
              <a:rPr lang="en-AU" dirty="0" smtClean="0"/>
              <a:t>of </a:t>
            </a:r>
            <a:r>
              <a:rPr lang="en-AU" dirty="0"/>
              <a:t>a Higher Education (HE) programme, and the means by which the outcomes are </a:t>
            </a:r>
            <a:r>
              <a:rPr lang="en-AU" dirty="0" smtClean="0"/>
              <a:t>achieved </a:t>
            </a:r>
            <a:r>
              <a:rPr lang="en-AU" dirty="0"/>
              <a:t>and demonstrated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3779912" y="6459924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http://www.qaa.ac.uk/assuring-standards-and-quality</a:t>
            </a:r>
          </a:p>
        </p:txBody>
      </p:sp>
    </p:spTree>
    <p:extLst>
      <p:ext uri="{BB962C8B-B14F-4D97-AF65-F5344CB8AC3E}">
        <p14:creationId xmlns:p14="http://schemas.microsoft.com/office/powerpoint/2010/main" val="2119429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71365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Streamlined Approach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3528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Streamlined Approach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9592" y="1556792"/>
            <a:ext cx="7632848" cy="4752528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3568" y="1268760"/>
            <a:ext cx="7560840" cy="5040560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8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2133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Streamlined Approach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67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Designing learning</a:t>
            </a:r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4506740"/>
              </p:ext>
            </p:extLst>
          </p:nvPr>
        </p:nvGraphicFramePr>
        <p:xfrm>
          <a:off x="539552" y="1484784"/>
          <a:ext cx="8184232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5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In order to ensure standardisation of assessing </a:t>
            </a:r>
            <a:r>
              <a:rPr lang="en-AU" dirty="0" smtClean="0"/>
              <a:t>Degree LOs across Courses </a:t>
            </a:r>
            <a:r>
              <a:rPr lang="en-AU" dirty="0"/>
              <a:t>a series of assessment rubrics have been developed to measure the </a:t>
            </a:r>
            <a:r>
              <a:rPr lang="en-AU" dirty="0" smtClean="0"/>
              <a:t>Degree LOs</a:t>
            </a:r>
            <a:r>
              <a:rPr lang="en-AU" dirty="0"/>
              <a:t>. 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AU" dirty="0"/>
              <a:t> A rubric identifies the criteria that are to be used to evaluate competence in each </a:t>
            </a:r>
            <a:r>
              <a:rPr lang="en-AU" dirty="0" smtClean="0"/>
              <a:t>Degree LO </a:t>
            </a:r>
            <a:r>
              <a:rPr lang="en-AU" dirty="0"/>
              <a:t>(along the left hand side) with a description of the expected level to achieve each standard (across the top). The standards are divided into three categories – below, meets and exceed expectations – these are also aligned to the more familiar grading process of </a:t>
            </a:r>
            <a:r>
              <a:rPr lang="en-AU" dirty="0" smtClean="0"/>
              <a:t>F </a:t>
            </a:r>
            <a:r>
              <a:rPr lang="en-AU" dirty="0"/>
              <a:t>to HD.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Step 2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Creating Degree LO Rubrics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8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Task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484784"/>
          <a:ext cx="8136904" cy="514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41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STANDARD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BELOW EXPECTATIONS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MEETS EXPECTATIONS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EXCEEDS EXPECTATIONS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7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b="1" dirty="0">
                          <a:latin typeface="Arial"/>
                          <a:ea typeface="Calibri"/>
                          <a:cs typeface="Times New Roman"/>
                        </a:rPr>
                        <a:t>GRADE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Arial"/>
                          <a:ea typeface="Calibri"/>
                          <a:cs typeface="Times New Roman"/>
                        </a:rPr>
                        <a:t>CRITERIA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-457200" algn="l"/>
                        </a:tabLs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endParaRPr lang="en-AU" sz="1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-457200" algn="l"/>
                        </a:tabLst>
                      </a:pPr>
                      <a:r>
                        <a:rPr lang="en-AU" sz="1400" b="1" dirty="0" smtClean="0">
                          <a:latin typeface="Arial"/>
                          <a:ea typeface="Calibri"/>
                          <a:cs typeface="Times New Roman"/>
                        </a:rPr>
                        <a:t>Z                              →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-457200" algn="l"/>
                        </a:tabLst>
                      </a:pPr>
                      <a:endParaRPr lang="en-AU" sz="1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-457200" algn="l"/>
                        </a:tabLst>
                      </a:pPr>
                      <a:r>
                        <a:rPr lang="en-AU" sz="1400" b="1" dirty="0" smtClean="0">
                          <a:latin typeface="Arial"/>
                          <a:ea typeface="Calibri"/>
                          <a:cs typeface="Times New Roman"/>
                        </a:rPr>
                        <a:t>P               </a:t>
                      </a: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→            </a:t>
                      </a:r>
                      <a:r>
                        <a:rPr lang="en-AU" sz="1400" b="1" dirty="0" smtClean="0"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-457200" algn="l"/>
                        </a:tabLst>
                      </a:pPr>
                      <a:endParaRPr lang="en-AU" sz="1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-457200" algn="l"/>
                        </a:tabLst>
                      </a:pPr>
                      <a:r>
                        <a:rPr lang="en-AU" sz="1400" b="1" dirty="0" smtClean="0">
                          <a:latin typeface="Arial"/>
                          <a:ea typeface="Calibri"/>
                          <a:cs typeface="Times New Roman"/>
                        </a:rPr>
                        <a:t>D               </a:t>
                      </a: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→    </a:t>
                      </a:r>
                      <a:r>
                        <a:rPr lang="en-AU" sz="1400" b="1" dirty="0" smtClean="0">
                          <a:latin typeface="Arial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HD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2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Demonstration of inter-relationships between differing business related disciplines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Limited demonstration of integration between disciplines. 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e.g. identification or description only.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Sound demonstration of integration between disciplines. 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e.g.  examination, explanation, interpretation, application or analysis of interrelationships.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Comprehensive demonstration of integration between disciplines.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e.g. detailed examination, insightful analysis or interpretation, synthesis, extrapolation, evaluation and/or recommendations. 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0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65755" algn="ctr"/>
                        </a:tabLs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Application of critical understandings of theoretical concepts underpinning perspectives in industry based scenarios. 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No / little application of critical understandings demonstrated. 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e.g. Only one perspective drawn on to demonstrate concepts.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Application of critical understandings demonstrated.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 e.g. 2-3 perspectives drawn on to demonstrate concepts.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Convincing application of critical understandings demonstrated.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e.g. Relevant and innovative application drawn from multiple / global perspectives.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1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028971"/>
              </p:ext>
            </p:extLst>
          </p:nvPr>
        </p:nvGraphicFramePr>
        <p:xfrm>
          <a:off x="323528" y="980728"/>
          <a:ext cx="8352929" cy="583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678"/>
                <a:gridCol w="2088417"/>
                <a:gridCol w="2088417"/>
                <a:gridCol w="2088417"/>
              </a:tblGrid>
              <a:tr h="24368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 smtClean="0">
                          <a:effectLst/>
                        </a:rPr>
                        <a:t>Degree LO1 </a:t>
                      </a:r>
                      <a:r>
                        <a:rPr lang="en-AU" sz="1200" kern="1200" dirty="0">
                          <a:effectLst/>
                        </a:rPr>
                        <a:t>Demonstrate essential knowledge necessary for a career in business related professions</a:t>
                      </a:r>
                      <a:r>
                        <a:rPr lang="en-US" sz="1400" dirty="0">
                          <a:effectLst/>
                        </a:rPr>
                        <a:t>	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en-US" sz="700" b="0" dirty="0">
                          <a:effectLst/>
                        </a:rPr>
                        <a:t>	</a:t>
                      </a:r>
                      <a:endParaRPr lang="en-GB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kern="150" dirty="0">
                          <a:effectLst/>
                        </a:rPr>
                        <a:t>Year 1: </a:t>
                      </a:r>
                      <a:r>
                        <a:rPr lang="en-AU" sz="1100" kern="150" dirty="0" smtClean="0">
                          <a:effectLst/>
                        </a:rPr>
                        <a:t>Foundation </a:t>
                      </a:r>
                      <a:endParaRPr lang="en-GB" sz="1800" kern="1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kern="150" dirty="0" smtClean="0">
                          <a:effectLst/>
                        </a:rPr>
                        <a:t> </a:t>
                      </a:r>
                      <a:endParaRPr lang="en-GB" sz="18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kern="150" dirty="0">
                          <a:effectLst/>
                        </a:rPr>
                        <a:t>Year 2: </a:t>
                      </a:r>
                      <a:r>
                        <a:rPr lang="en-AU" sz="1100" kern="150" dirty="0" smtClean="0">
                          <a:effectLst/>
                        </a:rPr>
                        <a:t>Intermediate</a:t>
                      </a:r>
                      <a:endParaRPr lang="en-GB" sz="18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kern="150" dirty="0">
                          <a:effectLst/>
                        </a:rPr>
                        <a:t>Year 3: Competent </a:t>
                      </a:r>
                      <a:endParaRPr lang="en-GB" sz="18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1100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050" dirty="0">
                          <a:effectLst/>
                        </a:rPr>
                        <a:t>A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050" dirty="0">
                          <a:effectLst/>
                        </a:rPr>
                        <a:t>Appreciation of essential concepts 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AU" sz="1000" dirty="0">
                          <a:effectLst/>
                        </a:rPr>
                        <a:t>necessary for a career in business and related professions.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Describes essential concepts of business.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Explains essential concepts of business, demonstrating application of concepts.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Interprets essential concepts of business hypothesising, and assessing aspects of the concepts.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07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050">
                          <a:effectLst/>
                        </a:rPr>
                        <a:t>B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050">
                          <a:effectLst/>
                        </a:rPr>
                        <a:t>Critical analysis and evaluation of essential concepts.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Demonstrates some critical analysis/evaluation of essential concepts.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e.g. Reference to concepts through definition or description only.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Demonstrates sound critical analysis / evaluation of essential concepts.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e.g.  analysis demonstrated through explanation, discussion, investigation, application, interpretation of concepts.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Demonstrates thoughtful critical analysis and evaluation of essential concepts.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e.g. involvement of reflection, judgment, problem-solving, synthesis, assessment, prediction.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07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C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Consideration of the economic, social and cultural environments within which international businesses operate.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Demonstrates some consideration of the economic, social and cultural aspects of international business context.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Demonstrates sound consideration of international economic, social and cultural differences between cultures and how these differences impact ways that business operates.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Demonstrates high level understanding of international economic, social and cultural environmental issues in an international business situation.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e.g. accurate explanation of relevant actions and prediction of responses.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AU" dirty="0" smtClean="0"/>
              <a:t>Whole of Course Rubric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1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04700"/>
              </p:ext>
            </p:extLst>
          </p:nvPr>
        </p:nvGraphicFramePr>
        <p:xfrm>
          <a:off x="323528" y="188640"/>
          <a:ext cx="8280921" cy="4982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682"/>
                <a:gridCol w="2070413"/>
                <a:gridCol w="2070413"/>
                <a:gridCol w="2070413"/>
              </a:tblGrid>
              <a:tr h="31500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K1 Demonstrate essential knowledge necessary for a career in business related professions</a:t>
                      </a:r>
                      <a:r>
                        <a:rPr lang="en-US" sz="1600" dirty="0">
                          <a:effectLst/>
                        </a:rPr>
                        <a:t>	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2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en-US" sz="800">
                          <a:effectLst/>
                        </a:rPr>
                        <a:t>	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kern="150" dirty="0">
                          <a:effectLst/>
                        </a:rPr>
                        <a:t>Year 1: Foundation </a:t>
                      </a:r>
                      <a:endParaRPr lang="en-GB" sz="20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kern="150" dirty="0">
                          <a:effectLst/>
                        </a:rPr>
                        <a:t> </a:t>
                      </a:r>
                      <a:endParaRPr lang="en-GB" sz="20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kern="150" dirty="0">
                          <a:effectLst/>
                        </a:rPr>
                        <a:t>Year 2: Intermediate</a:t>
                      </a:r>
                      <a:endParaRPr lang="en-GB" sz="20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kern="150" dirty="0">
                          <a:effectLst/>
                        </a:rPr>
                        <a:t>Year 3: Competent </a:t>
                      </a:r>
                      <a:endParaRPr lang="en-GB" sz="20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967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1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100" dirty="0">
                          <a:effectLst/>
                        </a:rPr>
                        <a:t>Appreciation of essential concepts 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AU" sz="1050" dirty="0">
                          <a:effectLst/>
                        </a:rPr>
                        <a:t>necessary for a career in business and related professions.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Describes essential concepts of business.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Explains essential concepts of business, demonstrating application of concepts.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Interprets essential concepts of business hypothesising, and assessing aspects of the concepts.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1568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100">
                          <a:effectLst/>
                        </a:rPr>
                        <a:t>B</a:t>
                      </a:r>
                      <a:endParaRPr lang="en-GB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100">
                          <a:effectLst/>
                        </a:rPr>
                        <a:t>Critical analysis and evaluation of essential concepts.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Demonstrates some critical analysis/evaluation of essential concepts.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e.g. Reference to concepts through definition or description only.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Demonstrates sound critical analysis / evaluation of essential concepts.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e.g.  analysis demonstrated through explanation, discussion, investigation, application, interpretation of concepts.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Demonstrates thoughtful critical analysis and evaluation of essential concepts.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e.g. involvement of reflection, judgment, problem-solving, synthesis, assessment, prediction.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1765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</a:t>
                      </a:r>
                      <a:endParaRPr lang="en-GB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Consideration of the economic, social and cultural environments within which international businesses operate.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Demonstrates some consideration of the economic, social and cultural aspects of international business context.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Demonstrates sound consideration of international economic, social and cultural differences between cultures and how these differences impact ways that business operates.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Demonstrates high level understanding of international economic, social and cultural environmental issues in an international business situation.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e.g. accurate explanation of relevant actions and prediction of responses.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427984" y="404664"/>
            <a:ext cx="2088232" cy="1527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004878" y="3068960"/>
            <a:ext cx="2520280" cy="25202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05127"/>
              </p:ext>
            </p:extLst>
          </p:nvPr>
        </p:nvGraphicFramePr>
        <p:xfrm>
          <a:off x="611560" y="332656"/>
          <a:ext cx="7776864" cy="584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720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Below</a:t>
                      </a:r>
                    </a:p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</a:p>
                    <a:p>
                      <a:pPr algn="ctr"/>
                      <a:r>
                        <a:rPr lang="en-US" dirty="0" smtClean="0"/>
                        <a:t>P               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Exceeds</a:t>
                      </a:r>
                    </a:p>
                    <a:p>
                      <a:pPr algn="ctr"/>
                      <a:r>
                        <a:rPr lang="en-US" dirty="0" smtClean="0"/>
                        <a:t>D              HD</a:t>
                      </a:r>
                      <a:endParaRPr lang="en-GB" dirty="0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LO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LO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LO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r>
                        <a:rPr lang="en-US" dirty="0" smtClean="0"/>
                        <a:t>Degree LO1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Describes essential concepts of business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FF0000"/>
                          </a:solidFill>
                          <a:effectLst/>
                        </a:rPr>
                        <a:t>Explains essential concepts of business, demonstrating application of concepts.</a:t>
                      </a:r>
                      <a:endParaRPr lang="en-GB" sz="16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Interprets essential concepts of business hypothesising, and assessing aspects of the concepts.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134">
                <a:tc>
                  <a:txBody>
                    <a:bodyPr/>
                    <a:lstStyle/>
                    <a:p>
                      <a:r>
                        <a:rPr lang="en-US" dirty="0" smtClean="0"/>
                        <a:t>Degree LO1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Demonstrates some consideration of the economic, social and cultural aspects of international business context.</a:t>
                      </a:r>
                      <a:endParaRPr lang="en-GB" sz="1600" dirty="0" smtClean="0">
                        <a:effectLst/>
                      </a:endParaRPr>
                    </a:p>
                    <a:p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  <a:effectLst/>
                        </a:rPr>
                        <a:t>Demonstrates sound consideration of international economic, social and cultural differences between cultures and how these differences impact ways that business operates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Demonstrates high level understanding of international economic, social and cultural environmental issues in an international business situation.</a:t>
                      </a:r>
                      <a:endParaRPr lang="en-GB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e.g. accurate explanation of relevant actions and prediction of responses.</a:t>
                      </a:r>
                      <a:endParaRPr lang="en-GB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9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why are you here?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63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en-GB" sz="1400" dirty="0" smtClean="0">
                <a:effectLst/>
              </a:rPr>
              <a:t>Degree LO 1</a:t>
            </a:r>
            <a:br>
              <a:rPr lang="en-GB" sz="1400" dirty="0" smtClean="0">
                <a:effectLst/>
              </a:rPr>
            </a:br>
            <a:r>
              <a:rPr lang="en-GB" sz="1400" dirty="0" smtClean="0">
                <a:effectLst/>
              </a:rPr>
              <a:t>8 –  Synthesize </a:t>
            </a:r>
            <a:r>
              <a:rPr lang="en-GB" sz="1400" dirty="0">
                <a:effectLst/>
              </a:rPr>
              <a:t>complex conflict and related theories and standards for professional practice in CMR.</a:t>
            </a:r>
            <a:r>
              <a:rPr lang="en-GB" sz="1400" dirty="0" smtClean="0">
                <a:effectLst/>
              </a:rPr>
              <a:t/>
            </a:r>
            <a:br>
              <a:rPr lang="en-GB" sz="1400" dirty="0" smtClean="0">
                <a:effectLst/>
              </a:rPr>
            </a:br>
            <a:r>
              <a:rPr lang="en-GB" sz="1400" dirty="0" smtClean="0">
                <a:effectLst/>
              </a:rPr>
              <a:t>9 - </a:t>
            </a:r>
            <a:r>
              <a:rPr lang="en-GB" sz="1400" dirty="0">
                <a:effectLst/>
              </a:rPr>
              <a:t>Evaluate complex conflict and related theories and standards for professional practice in </a:t>
            </a:r>
            <a:r>
              <a:rPr lang="en-GB" sz="1400" dirty="0" smtClean="0">
                <a:effectLst/>
              </a:rPr>
              <a:t>CMR.</a:t>
            </a:r>
            <a:endParaRPr lang="en-GB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576334"/>
              </p:ext>
            </p:extLst>
          </p:nvPr>
        </p:nvGraphicFramePr>
        <p:xfrm>
          <a:off x="323528" y="1484784"/>
          <a:ext cx="8229600" cy="4601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1419632"/>
                <a:gridCol w="1645920"/>
                <a:gridCol w="1645920"/>
                <a:gridCol w="1645920"/>
              </a:tblGrid>
              <a:tr h="88314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Criteria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Grad Cert Fail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Grad Cert Pass</a:t>
                      </a:r>
                    </a:p>
                    <a:p>
                      <a:r>
                        <a:rPr lang="en-US" sz="1000" dirty="0" smtClean="0"/>
                        <a:t>MCMR  Fail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Grad Cert Exceeds</a:t>
                      </a:r>
                    </a:p>
                    <a:p>
                      <a:r>
                        <a:rPr lang="en-US" sz="1000" dirty="0" smtClean="0"/>
                        <a:t>MCMR Pass</a:t>
                      </a:r>
                    </a:p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MCMR Exceeds</a:t>
                      </a:r>
                      <a:endParaRPr lang="en-GB" sz="1000" dirty="0"/>
                    </a:p>
                  </a:txBody>
                  <a:tcPr/>
                </a:tc>
              </a:tr>
              <a:tr h="5570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1(a) Understands</a:t>
                      </a:r>
                      <a:r>
                        <a:rPr lang="en-US" sz="1000" baseline="0" dirty="0" smtClean="0"/>
                        <a:t> the theories and standards for the purpose of applying them in practice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Does not identify key concepts</a:t>
                      </a:r>
                      <a:r>
                        <a:rPr lang="en-GB" sz="1000" baseline="0" dirty="0" smtClean="0"/>
                        <a:t> of theories/standards and/or does not explain their relevance to practice.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Explain the key concepts of complex theories/standards  in the field and</a:t>
                      </a:r>
                      <a:r>
                        <a:rPr lang="en-US" sz="1000" baseline="0" dirty="0" smtClean="0"/>
                        <a:t> their relevance to practice.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Comprehensively</a:t>
                      </a:r>
                      <a:r>
                        <a:rPr lang="en-GB" sz="1000" dirty="0" smtClean="0"/>
                        <a:t> explains complex</a:t>
                      </a:r>
                      <a:r>
                        <a:rPr lang="en-GB" sz="1000" baseline="0" dirty="0" smtClean="0"/>
                        <a:t> theories/standards in the field and their relevance to practice.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Comprehensively explains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="1" baseline="0" dirty="0" smtClean="0"/>
                        <a:t>and critically analyses </a:t>
                      </a:r>
                      <a:r>
                        <a:rPr lang="en-GB" sz="1000" baseline="0" dirty="0" smtClean="0"/>
                        <a:t>complex theories/standards in the field and their relevance to practice.</a:t>
                      </a:r>
                      <a:endParaRPr lang="en-GB" sz="1000" dirty="0"/>
                    </a:p>
                  </a:txBody>
                  <a:tcPr/>
                </a:tc>
              </a:tr>
              <a:tr h="5570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1(b) Demonstrate interrelationships</a:t>
                      </a:r>
                      <a:r>
                        <a:rPr lang="en-US" sz="1000" baseline="0" dirty="0" smtClean="0"/>
                        <a:t> between complex</a:t>
                      </a:r>
                      <a:r>
                        <a:rPr lang="en-US" sz="1000" dirty="0" smtClean="0"/>
                        <a:t> conflict and related theories and standards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Does not draw any links between theories</a:t>
                      </a:r>
                      <a:r>
                        <a:rPr lang="en-GB" sz="1000" baseline="0" dirty="0" smtClean="0"/>
                        <a:t> and/or standards.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Explain the </a:t>
                      </a:r>
                      <a:r>
                        <a:rPr lang="en-US" sz="1000" baseline="0" dirty="0" smtClean="0"/>
                        <a:t>relationships between key concepts of complex</a:t>
                      </a:r>
                      <a:r>
                        <a:rPr lang="en-US" sz="1000" dirty="0" smtClean="0"/>
                        <a:t> conflict and related theories and standards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Comprehensively</a:t>
                      </a:r>
                      <a:r>
                        <a:rPr lang="en-GB" sz="1000" baseline="0" dirty="0" smtClean="0"/>
                        <a:t> explains the relationships between complex conflict and related theories and standards.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Comprehensively explains </a:t>
                      </a:r>
                      <a:r>
                        <a:rPr lang="en-GB" sz="1000" b="1" dirty="0" smtClean="0"/>
                        <a:t>and critically analyses </a:t>
                      </a:r>
                      <a:r>
                        <a:rPr lang="en-GB" sz="1000" dirty="0" smtClean="0"/>
                        <a:t>the relationships</a:t>
                      </a:r>
                      <a:r>
                        <a:rPr lang="en-GB" sz="1000" baseline="0" dirty="0" smtClean="0"/>
                        <a:t> between complex conflict and related theories and standards.</a:t>
                      </a:r>
                      <a:endParaRPr lang="en-GB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(c) Draw</a:t>
                      </a:r>
                      <a:r>
                        <a:rPr lang="en-US" sz="1000" baseline="0" dirty="0" smtClean="0"/>
                        <a:t> conclusions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Conclusions</a:t>
                      </a:r>
                      <a:r>
                        <a:rPr lang="en-US" sz="1000" baseline="0" dirty="0" smtClean="0"/>
                        <a:t> not logically linked to theories and standards.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Draws logical</a:t>
                      </a:r>
                      <a:r>
                        <a:rPr lang="en-US" sz="1000" baseline="0" dirty="0" smtClean="0"/>
                        <a:t> conclusions from theories and/or standards.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Draws </a:t>
                      </a:r>
                      <a:r>
                        <a:rPr lang="en-US" sz="1000" b="1" dirty="0" smtClean="0"/>
                        <a:t>and explains </a:t>
                      </a:r>
                      <a:r>
                        <a:rPr lang="en-US" sz="1000" dirty="0" smtClean="0"/>
                        <a:t>logical conclusions from theories and/or standards</a:t>
                      </a:r>
                      <a:r>
                        <a:rPr lang="en-US" sz="1000" i="0" baseline="0" dirty="0" smtClean="0"/>
                        <a:t>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Draws and </a:t>
                      </a:r>
                      <a:r>
                        <a:rPr lang="en-US" sz="1000" b="1" dirty="0" smtClean="0"/>
                        <a:t>critically justifies </a:t>
                      </a:r>
                      <a:r>
                        <a:rPr lang="en-US" sz="1000" dirty="0" smtClean="0"/>
                        <a:t>conclusions from</a:t>
                      </a:r>
                      <a:r>
                        <a:rPr lang="en-US" sz="1000" baseline="0" dirty="0" smtClean="0"/>
                        <a:t> theories and/or standards.</a:t>
                      </a:r>
                      <a:endParaRPr lang="en-GB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(d) Apply theory/standards</a:t>
                      </a:r>
                      <a:r>
                        <a:rPr lang="en-US" sz="1000" baseline="0" dirty="0" smtClean="0"/>
                        <a:t> to practice.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Incomplete</a:t>
                      </a:r>
                      <a:r>
                        <a:rPr lang="en-US" sz="1000" baseline="0" dirty="0" smtClean="0"/>
                        <a:t> application of theories/standards to practice.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Applies</a:t>
                      </a:r>
                      <a:r>
                        <a:rPr lang="en-US" sz="1000" baseline="0" dirty="0" smtClean="0"/>
                        <a:t> theory/ standards to practice, </a:t>
                      </a:r>
                      <a:r>
                        <a:rPr lang="en-US" sz="1000" baseline="0" dirty="0" err="1" smtClean="0"/>
                        <a:t>utilising</a:t>
                      </a:r>
                      <a:r>
                        <a:rPr lang="en-US" sz="1000" baseline="0" dirty="0" smtClean="0"/>
                        <a:t> the main elements of the theory/standards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Effectively</a:t>
                      </a:r>
                      <a:r>
                        <a:rPr lang="en-US" sz="1000" dirty="0" smtClean="0"/>
                        <a:t> applies theory / standards to practice </a:t>
                      </a:r>
                      <a:r>
                        <a:rPr lang="en-US" sz="1000" b="1" dirty="0" err="1" smtClean="0"/>
                        <a:t>utilising</a:t>
                      </a:r>
                      <a:r>
                        <a:rPr lang="en-US" sz="1000" b="1" baseline="0" dirty="0" smtClean="0"/>
                        <a:t> relevant elements </a:t>
                      </a:r>
                      <a:r>
                        <a:rPr lang="en-US" sz="1000" baseline="0" dirty="0" smtClean="0"/>
                        <a:t>of the theory/standards.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Produces a </a:t>
                      </a:r>
                      <a:r>
                        <a:rPr lang="en-US" sz="1000" b="1" dirty="0" smtClean="0"/>
                        <a:t>comprehensive</a:t>
                      </a:r>
                      <a:r>
                        <a:rPr lang="en-US" sz="1000" dirty="0" smtClean="0"/>
                        <a:t> application of theory/standards to practice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utilising</a:t>
                      </a:r>
                      <a:r>
                        <a:rPr lang="en-US" sz="1000" baseline="0" dirty="0" smtClean="0"/>
                        <a:t> relevant elements of the theory  </a:t>
                      </a:r>
                      <a:r>
                        <a:rPr lang="en-US" sz="1000" b="1" baseline="0" dirty="0" smtClean="0"/>
                        <a:t>or shows innovation in application</a:t>
                      </a:r>
                      <a:r>
                        <a:rPr lang="en-US" sz="1000" baseline="0" dirty="0" smtClean="0"/>
                        <a:t>.</a:t>
                      </a:r>
                      <a:endParaRPr lang="en-GB" sz="1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6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Rubric Links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http://boliver.ning.com/page/standards-rubrics-business-and-law</a:t>
            </a:r>
            <a:endParaRPr lang="en-GB" dirty="0"/>
          </a:p>
          <a:p>
            <a:r>
              <a:rPr lang="en-GB" dirty="0">
                <a:hlinkClick r:id="rId3"/>
              </a:rPr>
              <a:t>http://www.aacu.org/value/rubrics/index.cfm</a:t>
            </a:r>
            <a:endParaRPr lang="en-GB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0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Judging a Degree LO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Select a Degree LO</a:t>
            </a:r>
          </a:p>
          <a:p>
            <a:r>
              <a:rPr lang="en-AU" dirty="0" smtClean="0"/>
              <a:t>Brainstorm </a:t>
            </a:r>
          </a:p>
          <a:p>
            <a:pPr lvl="1"/>
            <a:r>
              <a:rPr lang="en-AU" dirty="0" smtClean="0"/>
              <a:t>How </a:t>
            </a:r>
            <a:r>
              <a:rPr lang="en-AU" dirty="0"/>
              <a:t>would students demonstrate </a:t>
            </a:r>
            <a:r>
              <a:rPr lang="en-AU" dirty="0" smtClean="0"/>
              <a:t>the competence </a:t>
            </a:r>
            <a:r>
              <a:rPr lang="en-AU" dirty="0"/>
              <a:t>in industry/profession/real life?</a:t>
            </a:r>
          </a:p>
          <a:p>
            <a:pPr lvl="1"/>
            <a:r>
              <a:rPr lang="en-AU" dirty="0" smtClean="0"/>
              <a:t>How would you judge if it was good?</a:t>
            </a:r>
          </a:p>
          <a:p>
            <a:r>
              <a:rPr lang="en-AU" dirty="0" smtClean="0"/>
              <a:t>Develop a Degree LO rubric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74" y="116632"/>
            <a:ext cx="11953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50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en-GB" sz="1400" dirty="0" smtClean="0">
                <a:effectLst/>
              </a:rPr>
              <a:t>Degree LO </a:t>
            </a:r>
            <a:endParaRPr lang="en-GB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69629"/>
              </p:ext>
            </p:extLst>
          </p:nvPr>
        </p:nvGraphicFramePr>
        <p:xfrm>
          <a:off x="323528" y="1268760"/>
          <a:ext cx="8229600" cy="3005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1419632"/>
                <a:gridCol w="1645920"/>
                <a:gridCol w="1645920"/>
                <a:gridCol w="1645920"/>
              </a:tblGrid>
              <a:tr h="88314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Criteria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Grad Cert Fail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Grad Cert Pass</a:t>
                      </a:r>
                    </a:p>
                    <a:p>
                      <a:r>
                        <a:rPr lang="en-US" sz="1000" dirty="0" smtClean="0"/>
                        <a:t>MCMR  Fail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Grad Cert Exceeds</a:t>
                      </a:r>
                    </a:p>
                    <a:p>
                      <a:r>
                        <a:rPr lang="en-US" sz="1000" dirty="0" smtClean="0"/>
                        <a:t>MCMR Pass</a:t>
                      </a:r>
                    </a:p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MCMR Exceeds</a:t>
                      </a:r>
                      <a:endParaRPr lang="en-GB" sz="1000" dirty="0"/>
                    </a:p>
                  </a:txBody>
                  <a:tcPr/>
                </a:tc>
              </a:tr>
              <a:tr h="557018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</a:tr>
              <a:tr h="557018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8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Whole of Course Design Tool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Login</a:t>
            </a:r>
            <a:endParaRPr lang="en-AU" dirty="0" smtClean="0">
              <a:hlinkClick r:id="rId3"/>
            </a:endParaRPr>
          </a:p>
          <a:p>
            <a:endParaRPr lang="en-AU" dirty="0">
              <a:hlinkClick r:id="rId3"/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06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Step 3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Designing Authentic Assessment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10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Designing a Degree LO Assessment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Select a Degree LO</a:t>
            </a:r>
          </a:p>
          <a:p>
            <a:r>
              <a:rPr lang="en-AU" dirty="0" smtClean="0"/>
              <a:t>Brainstorm </a:t>
            </a:r>
          </a:p>
          <a:p>
            <a:pPr lvl="1"/>
            <a:r>
              <a:rPr lang="en-AU" dirty="0" smtClean="0"/>
              <a:t>How </a:t>
            </a:r>
            <a:r>
              <a:rPr lang="en-AU" dirty="0"/>
              <a:t>would students demonstrate </a:t>
            </a:r>
            <a:r>
              <a:rPr lang="en-AU" dirty="0" smtClean="0"/>
              <a:t>the competence </a:t>
            </a:r>
            <a:r>
              <a:rPr lang="en-AU" dirty="0"/>
              <a:t>in industry/profession/real life</a:t>
            </a:r>
            <a:r>
              <a:rPr lang="en-AU" dirty="0" smtClean="0"/>
              <a:t>?</a:t>
            </a:r>
          </a:p>
          <a:p>
            <a:r>
              <a:rPr lang="en-AU" dirty="0"/>
              <a:t>Translate this brainstorm into </a:t>
            </a:r>
            <a:r>
              <a:rPr lang="en-AU" dirty="0">
                <a:solidFill>
                  <a:srgbClr val="FF0000"/>
                </a:solidFill>
              </a:rPr>
              <a:t>authentic </a:t>
            </a:r>
            <a:r>
              <a:rPr lang="en-AU" dirty="0"/>
              <a:t>assessment tasks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73" y="4725144"/>
            <a:ext cx="11953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Authentic Scaffolded Assessment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smtClean="0">
                <a:effectLst/>
              </a:rPr>
              <a:t>‘Real’ tasks can motivate and stimulate students more than the same material in abstract form. Authentic tasks reflect what occurs in settings beyond the educational environment.</a:t>
            </a:r>
          </a:p>
          <a:p>
            <a:r>
              <a:rPr lang="en-AU" dirty="0" smtClean="0">
                <a:effectLst/>
              </a:rPr>
              <a:t>They need to be experienced as authentic by students, rather than having all of the aspects of a full professional problem. Tasks may need to be simplified if they would lead to students being swamped or overloaded with material and issues they are not ready to handle yet.</a:t>
            </a:r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Undertaking authentic tasks</a:t>
            </a:r>
          </a:p>
          <a:p>
            <a:r>
              <a:rPr lang="en-AU" dirty="0" smtClean="0">
                <a:effectLst/>
              </a:rPr>
              <a:t>Authentic tasks often require students to identify a problem from the context and to address it in ways that a practitioner would.</a:t>
            </a:r>
          </a:p>
          <a:p>
            <a:r>
              <a:rPr lang="en-AU" dirty="0" smtClean="0">
                <a:effectLst/>
              </a:rPr>
              <a:t>When authentic environments are created within a Course, 'real' assessment tasks can readily be produced. However, such tasks may be created without an entire simulated environment.</a:t>
            </a:r>
          </a:p>
          <a:p>
            <a:r>
              <a:rPr lang="en-AU" dirty="0" smtClean="0">
                <a:effectLst/>
              </a:rPr>
              <a:t>While authentic tasks may obviously be undertaken in an external practice setting, the emphasis here is on utilising them as a normal part of Course activity within the university.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7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Authentic Scaffolded Assessment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47500" lnSpcReduction="20000"/>
          </a:bodyPr>
          <a:lstStyle/>
          <a:p>
            <a:r>
              <a:rPr lang="en-AU" dirty="0" smtClean="0">
                <a:effectLst/>
              </a:rPr>
              <a:t>Assessment activities often fragment knowledge rather than consolidating it in ways that might be used in practice.</a:t>
            </a:r>
          </a:p>
          <a:p>
            <a:r>
              <a:rPr lang="en-AU" dirty="0" smtClean="0">
                <a:effectLst/>
              </a:rPr>
              <a:t>By contrast, integrative activities are intended to link different kinds of work within a module, across modules and stages (e.g. years and semesters, or between the </a:t>
            </a:r>
            <a:r>
              <a:rPr lang="en-AU" dirty="0" err="1" smtClean="0">
                <a:effectLst/>
              </a:rPr>
              <a:t>Courseand</a:t>
            </a:r>
            <a:r>
              <a:rPr lang="en-AU" dirty="0" smtClean="0">
                <a:effectLst/>
              </a:rPr>
              <a:t> practice settings.</a:t>
            </a:r>
          </a:p>
          <a:p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Integrative activities</a:t>
            </a:r>
          </a:p>
          <a:p>
            <a:r>
              <a:rPr lang="en-AU" dirty="0" smtClean="0">
                <a:effectLst/>
              </a:rPr>
              <a:t>Students assemble and re-process their work from different sources or parts of the Course, often reflecting and analysing their own work.</a:t>
            </a:r>
          </a:p>
          <a:p>
            <a:r>
              <a:rPr lang="en-AU" dirty="0" smtClean="0">
                <a:effectLst/>
              </a:rPr>
              <a:t>Students repackage earlier assignments to prompt reflection on themes beyond those for which the tasks were originally completed.</a:t>
            </a:r>
          </a:p>
          <a:p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Integrating assessment over a single unit or module</a:t>
            </a:r>
          </a:p>
          <a:p>
            <a:r>
              <a:rPr lang="en-AU" dirty="0" smtClean="0">
                <a:effectLst/>
              </a:rPr>
              <a:t>Integration involves a sequence of linked assessments over several tasks.</a:t>
            </a:r>
          </a:p>
          <a:p>
            <a:r>
              <a:rPr lang="en-AU" dirty="0" smtClean="0">
                <a:effectLst/>
              </a:rPr>
              <a:t>It can include developing an assignment in stages (see above, </a:t>
            </a:r>
            <a:r>
              <a:rPr lang="en-AU" b="1" dirty="0" smtClean="0">
                <a:effectLst/>
              </a:rPr>
              <a:t>Integrative activities</a:t>
            </a:r>
            <a:r>
              <a:rPr lang="en-AU" dirty="0" smtClean="0">
                <a:effectLst/>
              </a:rPr>
              <a:t>) or having a set of compatible assessment tasks that together build capacity for further learning and develop skills in making judgements.</a:t>
            </a:r>
          </a:p>
          <a:p>
            <a:r>
              <a:rPr lang="en-AU" dirty="0" smtClean="0">
                <a:effectLst/>
              </a:rPr>
              <a:t>These activities develop students' knowledge and skills base and allow them to demonstrate a range of learning outcomes in coherent ways relevant to the module.</a:t>
            </a:r>
          </a:p>
          <a:p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Integrating assessment across units or over time</a:t>
            </a:r>
          </a:p>
          <a:p>
            <a:r>
              <a:rPr lang="en-AU" dirty="0" smtClean="0">
                <a:effectLst/>
              </a:rPr>
              <a:t>Students receive cases to study two weeks before an examination. The exam tests integration of knowledge across different areas, in various forms </a:t>
            </a:r>
            <a:r>
              <a:rPr lang="en-AU" dirty="0" err="1" smtClean="0">
                <a:effectLst/>
              </a:rPr>
              <a:t>eg</a:t>
            </a:r>
            <a:r>
              <a:rPr lang="en-AU" dirty="0" smtClean="0">
                <a:effectLst/>
              </a:rPr>
              <a:t>. short answer or multiple choice. It requires knowledge of application which cannot be found in the cases or set texts alone. Students often cooperate by organising study groups to </a:t>
            </a:r>
            <a:r>
              <a:rPr lang="en-AU" dirty="0" err="1" smtClean="0">
                <a:effectLst/>
              </a:rPr>
              <a:t>exDegree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LOre</a:t>
            </a:r>
            <a:r>
              <a:rPr lang="en-AU" dirty="0" smtClean="0">
                <a:effectLst/>
              </a:rPr>
              <a:t> the cases before the exam.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5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Step 4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Scaffolding Assessment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3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421" y="198884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I’ve learnt from my fellowship!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608" y="3789040"/>
            <a:ext cx="6400800" cy="1752600"/>
          </a:xfrm>
        </p:spPr>
        <p:txBody>
          <a:bodyPr/>
          <a:lstStyle/>
          <a:p>
            <a:r>
              <a:rPr lang="en-US" dirty="0"/>
              <a:t>Romy Lawson</a:t>
            </a:r>
            <a:endParaRPr lang="en-AU" dirty="0"/>
          </a:p>
          <a:p>
            <a:r>
              <a:rPr lang="en-US" i="1" dirty="0"/>
              <a:t>University of </a:t>
            </a:r>
            <a:r>
              <a:rPr lang="en-US" i="1" dirty="0" smtClean="0"/>
              <a:t>Wollongong</a:t>
            </a:r>
            <a:endParaRPr lang="en-A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76672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6478"/>
            <a:ext cx="39624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Scaffolding Assessment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Now look at this collection assessment tasks and ask</a:t>
            </a:r>
          </a:p>
          <a:p>
            <a:pPr lvl="1"/>
            <a:r>
              <a:rPr lang="en-AU" dirty="0" smtClean="0"/>
              <a:t>How can you build throughout the Course(increase complexity) </a:t>
            </a:r>
            <a:r>
              <a:rPr lang="en-AU" dirty="0" err="1" smtClean="0"/>
              <a:t>eg</a:t>
            </a:r>
            <a:r>
              <a:rPr lang="en-AU" dirty="0" smtClean="0"/>
              <a:t> from level 8 (grad cert) to level 9 (MBA)? This is </a:t>
            </a:r>
            <a:r>
              <a:rPr lang="en-AU" dirty="0" smtClean="0">
                <a:solidFill>
                  <a:srgbClr val="FF0000"/>
                </a:solidFill>
              </a:rPr>
              <a:t>scaffolded</a:t>
            </a:r>
            <a:r>
              <a:rPr lang="en-AU" dirty="0" smtClean="0"/>
              <a:t> assessment</a:t>
            </a:r>
          </a:p>
          <a:p>
            <a:pPr lvl="1"/>
            <a:r>
              <a:rPr lang="en-AU" dirty="0" smtClean="0"/>
              <a:t>Example critical analysis may start with a simpler issue with just a couple of perspectives and build to a more complex dilemma with a multitude of perspectives and no real solution (a wicked problem)</a:t>
            </a:r>
            <a:endParaRPr lang="en-AU" dirty="0"/>
          </a:p>
        </p:txBody>
      </p:sp>
      <p:sp>
        <p:nvSpPr>
          <p:cNvPr id="4" name="Litebulb"/>
          <p:cNvSpPr>
            <a:spLocks noEditPoints="1" noChangeArrowheads="1"/>
          </p:cNvSpPr>
          <p:nvPr/>
        </p:nvSpPr>
        <p:spPr bwMode="auto">
          <a:xfrm>
            <a:off x="7956376" y="188640"/>
            <a:ext cx="1137598" cy="187220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7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Scaffold Assessment throughout Curriculum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504259"/>
              </p:ext>
            </p:extLst>
          </p:nvPr>
        </p:nvGraphicFramePr>
        <p:xfrm>
          <a:off x="683568" y="1772816"/>
          <a:ext cx="7920879" cy="31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167"/>
                <a:gridCol w="1759205"/>
                <a:gridCol w="1759205"/>
                <a:gridCol w="1759205"/>
                <a:gridCol w="1760097"/>
              </a:tblGrid>
              <a:tr h="834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Degree LO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Assessment 1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Assessment 2</a:t>
                      </a:r>
                      <a:endParaRPr lang="en-A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Assessment 3</a:t>
                      </a:r>
                      <a:endParaRPr lang="en-A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Assessment 4</a:t>
                      </a:r>
                      <a:endParaRPr lang="en-A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</a:tr>
              <a:tr h="1166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Written 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Memo to manager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Letter </a:t>
                      </a:r>
                      <a:r>
                        <a:rPr lang="en-AU" sz="1800" dirty="0">
                          <a:effectLst/>
                        </a:rPr>
                        <a:t>to client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Executive Summary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Full report </a:t>
                      </a:r>
                      <a:endParaRPr lang="en-A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</a:tr>
              <a:tr h="1166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Ethics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Case study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(one issue)</a:t>
                      </a:r>
                      <a:endParaRPr lang="en-A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Case </a:t>
                      </a:r>
                      <a:r>
                        <a:rPr lang="en-AU" sz="1800" dirty="0">
                          <a:effectLst/>
                        </a:rPr>
                        <a:t>study (multiple  issues)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Current News Analysis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Real Wicked Problem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1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Record up to 4 assessments for each Degree LO in order of difficulty (1 = easiest/level 8)</a:t>
            </a:r>
            <a:endParaRPr lang="en-A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296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Whole of Course Design Tool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Login</a:t>
            </a:r>
            <a:endParaRPr lang="en-AU" dirty="0" smtClean="0">
              <a:hlinkClick r:id="rId3"/>
            </a:endParaRPr>
          </a:p>
          <a:p>
            <a:endParaRPr lang="en-AU" dirty="0">
              <a:hlinkClick r:id="rId3"/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06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Step 5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Mapping into the Curriculum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32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9388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8" y="620688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Map to embed into the curriculum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582775" y="2924944"/>
            <a:ext cx="193578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dirty="0"/>
              <a:t>Memo to manager</a:t>
            </a:r>
            <a:endParaRPr lang="en-AU" dirty="0"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7024" y="2952172"/>
            <a:ext cx="857927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dirty="0" smtClean="0"/>
              <a:t>HR 101</a:t>
            </a:r>
            <a:endParaRPr lang="en-AU" dirty="0"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7024" y="3696256"/>
            <a:ext cx="96827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dirty="0" err="1" smtClean="0"/>
              <a:t>Mgt</a:t>
            </a:r>
            <a:r>
              <a:rPr lang="en-AU" dirty="0" smtClean="0"/>
              <a:t> 201</a:t>
            </a:r>
            <a:endParaRPr lang="en-AU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896" y="3723321"/>
            <a:ext cx="1558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Letter to client</a:t>
            </a:r>
          </a:p>
        </p:txBody>
      </p:sp>
      <p:sp>
        <p:nvSpPr>
          <p:cNvPr id="8" name="Litebulb"/>
          <p:cNvSpPr>
            <a:spLocks noEditPoints="1" noChangeArrowheads="1"/>
          </p:cNvSpPr>
          <p:nvPr/>
        </p:nvSpPr>
        <p:spPr bwMode="auto">
          <a:xfrm>
            <a:off x="7934184" y="4797152"/>
            <a:ext cx="1137598" cy="187220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mtClean="0"/>
              <a:t>Map </a:t>
            </a:r>
            <a:r>
              <a:rPr lang="en-AU" dirty="0" smtClean="0"/>
              <a:t>in which subjects these assessments could be embedded</a:t>
            </a:r>
            <a:endParaRPr lang="en-A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9388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4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Whole of Course Design Tool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Login</a:t>
            </a:r>
            <a:endParaRPr lang="en-AU" dirty="0" smtClean="0">
              <a:hlinkClick r:id="rId3"/>
            </a:endParaRPr>
          </a:p>
          <a:p>
            <a:endParaRPr lang="en-AU" dirty="0">
              <a:hlinkClick r:id="rId3"/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71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Step 6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Engaging Students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68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780"/>
            <a:ext cx="8229600" cy="1143000"/>
          </a:xfrm>
        </p:spPr>
        <p:txBody>
          <a:bodyPr/>
          <a:lstStyle/>
          <a:p>
            <a:r>
              <a:rPr lang="en-US" dirty="0"/>
              <a:t>Whole of </a:t>
            </a:r>
            <a:r>
              <a:rPr lang="en-US" dirty="0" smtClean="0"/>
              <a:t>Course Marking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911587" cy="503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4704"/>
            <a:ext cx="74676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3140968"/>
            <a:ext cx="7406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/>
              <a:t>Hunters &amp; Gatherers: Strategies for Curriculum Mapping and Data Collection for Assurance of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3728" y="485664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hlinkClick r:id="rId3" action="ppaction://hlinkfile"/>
              </a:rPr>
              <a:t>a</a:t>
            </a:r>
            <a:r>
              <a:rPr lang="en-AU" sz="3600" b="1" dirty="0" smtClean="0">
                <a:hlinkClick r:id="rId3" action="ppaction://hlinkfile"/>
              </a:rPr>
              <a:t>ssuringlearning.com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27824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Step 7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Calibration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24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Sadler (2012) discusses commonly used options in assuring achievement including: </a:t>
            </a:r>
            <a:endParaRPr lang="en-US" dirty="0" smtClean="0"/>
          </a:p>
          <a:p>
            <a:pPr lvl="1"/>
            <a:r>
              <a:rPr lang="en-US" dirty="0" smtClean="0"/>
              <a:t>overall </a:t>
            </a:r>
            <a:r>
              <a:rPr lang="en-US" dirty="0"/>
              <a:t>results, </a:t>
            </a:r>
            <a:endParaRPr lang="en-US" dirty="0" smtClean="0"/>
          </a:p>
          <a:p>
            <a:pPr lvl="1"/>
            <a:r>
              <a:rPr lang="en-US" dirty="0" smtClean="0"/>
              <a:t>external </a:t>
            </a:r>
            <a:r>
              <a:rPr lang="en-US" dirty="0"/>
              <a:t>examiner systems, </a:t>
            </a:r>
            <a:endParaRPr lang="en-US" dirty="0" smtClean="0"/>
          </a:p>
          <a:p>
            <a:pPr lvl="1"/>
            <a:r>
              <a:rPr lang="en-US" dirty="0" smtClean="0"/>
              <a:t>threshold </a:t>
            </a:r>
            <a:r>
              <a:rPr lang="en-US" dirty="0"/>
              <a:t>standards and </a:t>
            </a:r>
            <a:endParaRPr lang="en-US" dirty="0" smtClean="0"/>
          </a:p>
          <a:p>
            <a:pPr lvl="1"/>
            <a:r>
              <a:rPr lang="en-US" dirty="0" err="1" smtClean="0"/>
              <a:t>standardised</a:t>
            </a:r>
            <a:r>
              <a:rPr lang="en-US" dirty="0" smtClean="0"/>
              <a:t> </a:t>
            </a:r>
            <a:r>
              <a:rPr lang="en-US" dirty="0"/>
              <a:t>testing, </a:t>
            </a:r>
            <a:endParaRPr lang="en-US" dirty="0" smtClean="0"/>
          </a:p>
          <a:p>
            <a:pPr marL="361950" indent="0">
              <a:buNone/>
            </a:pPr>
            <a:r>
              <a:rPr lang="en-US" dirty="0" smtClean="0"/>
              <a:t>but </a:t>
            </a:r>
            <a:r>
              <a:rPr lang="en-US" dirty="0"/>
              <a:t>stresses problems with each of these methods unless a </a:t>
            </a:r>
            <a:endParaRPr lang="en-US" dirty="0" smtClean="0"/>
          </a:p>
          <a:p>
            <a:pPr lvl="1"/>
            <a:r>
              <a:rPr lang="en-US" dirty="0" smtClean="0"/>
              <a:t>moderation </a:t>
            </a:r>
            <a:r>
              <a:rPr lang="en-US" dirty="0"/>
              <a:t>and calibration process is included.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Assessment – </a:t>
            </a:r>
            <a:br>
              <a:rPr lang="en-AU" dirty="0" smtClean="0"/>
            </a:br>
            <a:r>
              <a:rPr lang="en-AU" dirty="0" smtClean="0"/>
              <a:t>How do we make judgements?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39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AU" dirty="0" smtClean="0"/>
              <a:t>Calibration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2088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Freeman, Hancock et 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64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Yorke</a:t>
            </a:r>
            <a:r>
              <a:rPr lang="en-US" dirty="0"/>
              <a:t> (2008) has also raised concern about adopting overall percentages as the indicator of </a:t>
            </a:r>
            <a:r>
              <a:rPr lang="en-US" dirty="0" smtClean="0"/>
              <a:t>quality.</a:t>
            </a:r>
            <a:endParaRPr lang="en-US" dirty="0"/>
          </a:p>
          <a:p>
            <a:r>
              <a:rPr lang="en-US" dirty="0"/>
              <a:t>What does a percentage or grade point average or degree classification actually </a:t>
            </a:r>
            <a:r>
              <a:rPr lang="en-US" dirty="0" smtClean="0"/>
              <a:t>tell </a:t>
            </a:r>
            <a:r>
              <a:rPr lang="en-US" dirty="0"/>
              <a:t>us; </a:t>
            </a:r>
            <a:endParaRPr lang="en-US" dirty="0" smtClean="0"/>
          </a:p>
          <a:p>
            <a:pPr lvl="1"/>
            <a:r>
              <a:rPr lang="en-US" dirty="0" smtClean="0"/>
              <a:t>which </a:t>
            </a:r>
            <a:r>
              <a:rPr lang="en-US" dirty="0"/>
              <a:t>capabilities were actually assessed 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what level;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grading was decided. 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Assessment – </a:t>
            </a:r>
            <a:br>
              <a:rPr lang="en-AU" dirty="0" smtClean="0"/>
            </a:br>
            <a:r>
              <a:rPr lang="en-AU" dirty="0" smtClean="0"/>
              <a:t>How do we make judgements?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49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BOTTOM UP</a:t>
            </a:r>
          </a:p>
          <a:p>
            <a:pPr lvl="1"/>
            <a:r>
              <a:rPr lang="en-AU" dirty="0" smtClean="0"/>
              <a:t>With final </a:t>
            </a:r>
            <a:r>
              <a:rPr lang="en-AU" dirty="0"/>
              <a:t>percentage marks, students tend to gather evidence of achievement in a 'bottom up' way, collecting marks and grades during a </a:t>
            </a:r>
            <a:r>
              <a:rPr lang="en-AU" dirty="0" smtClean="0"/>
              <a:t>Course, </a:t>
            </a:r>
            <a:r>
              <a:rPr lang="en-AU" dirty="0"/>
              <a:t>until they have sufficient to graduate. </a:t>
            </a:r>
            <a:endParaRPr lang="en-AU" dirty="0" smtClean="0"/>
          </a:p>
          <a:p>
            <a:pPr lvl="1"/>
            <a:r>
              <a:rPr lang="en-AU" dirty="0" smtClean="0"/>
              <a:t>Problematic </a:t>
            </a:r>
            <a:r>
              <a:rPr lang="en-AU" dirty="0"/>
              <a:t>because in reaching the conciseness of an overall grade a loss of detail is inevitable, which prompts the need for supplementary material. </a:t>
            </a:r>
            <a:endParaRPr lang="en-AU" dirty="0" smtClean="0"/>
          </a:p>
          <a:p>
            <a:r>
              <a:rPr lang="en-AU" dirty="0" smtClean="0"/>
              <a:t>TOP DOWN</a:t>
            </a:r>
          </a:p>
          <a:p>
            <a:pPr lvl="1"/>
            <a:r>
              <a:rPr lang="en-AU" dirty="0" smtClean="0"/>
              <a:t>Asking </a:t>
            </a:r>
            <a:r>
              <a:rPr lang="en-AU" dirty="0"/>
              <a:t>students to question ‘How have you satisfied, through your work, the learning outcomes </a:t>
            </a:r>
            <a:r>
              <a:rPr lang="en-AU" dirty="0" smtClean="0"/>
              <a:t>stated?’</a:t>
            </a:r>
            <a:r>
              <a:rPr lang="en-AU" dirty="0"/>
              <a:t> </a:t>
            </a:r>
            <a:endParaRPr lang="en-AU" dirty="0" smtClean="0"/>
          </a:p>
          <a:p>
            <a:pPr lvl="1"/>
            <a:r>
              <a:rPr lang="en-AU" dirty="0" smtClean="0"/>
              <a:t>Allows </a:t>
            </a:r>
            <a:r>
              <a:rPr lang="en-AU" dirty="0"/>
              <a:t>for a mixture of evidence including, qualitative assessments of performance in naturalistic settings (such as work placements), and claims of achievements that </a:t>
            </a:r>
            <a:r>
              <a:rPr lang="en-AU" dirty="0" smtClean="0"/>
              <a:t>may </a:t>
            </a:r>
            <a:r>
              <a:rPr lang="en-AU" dirty="0"/>
              <a:t>not </a:t>
            </a:r>
            <a:r>
              <a:rPr lang="en-AU" dirty="0" smtClean="0"/>
              <a:t>be formally </a:t>
            </a:r>
            <a:r>
              <a:rPr lang="en-AU" dirty="0"/>
              <a:t>assessable by the higher education institution but can nevertheless be supported by evidence.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Assessment –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How </a:t>
            </a:r>
            <a:r>
              <a:rPr lang="en-AU" dirty="0"/>
              <a:t>do we make judgements?</a:t>
            </a:r>
          </a:p>
        </p:txBody>
      </p:sp>
    </p:spTree>
    <p:extLst>
      <p:ext uri="{BB962C8B-B14F-4D97-AF65-F5344CB8AC3E}">
        <p14:creationId xmlns:p14="http://schemas.microsoft.com/office/powerpoint/2010/main" val="11608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Step 8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Evidence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15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err="1"/>
              <a:t>Yorke</a:t>
            </a:r>
            <a:r>
              <a:rPr lang="en-AU" dirty="0"/>
              <a:t> (2008) </a:t>
            </a:r>
            <a:r>
              <a:rPr lang="en-AU" dirty="0" smtClean="0"/>
              <a:t>proposed </a:t>
            </a:r>
            <a:r>
              <a:rPr lang="en-AU" dirty="0"/>
              <a:t>that evidence can (some might say 'should') be created by students.</a:t>
            </a:r>
          </a:p>
          <a:p>
            <a:r>
              <a:rPr lang="en-GB" dirty="0" smtClean="0"/>
              <a:t>Creating </a:t>
            </a:r>
            <a:r>
              <a:rPr lang="en-GB" dirty="0" err="1"/>
              <a:t>ePortfolios</a:t>
            </a:r>
            <a:r>
              <a:rPr lang="en-GB" dirty="0"/>
              <a:t> is said to enable students to enhance their learning by giving them a better understanding of their skills and attributes, as well as where and how they need to improve to meet academic and career goals (Yancey, 1999). </a:t>
            </a:r>
            <a:endParaRPr lang="en-GB" dirty="0" smtClean="0"/>
          </a:p>
          <a:p>
            <a:pPr marL="118872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dirty="0" smtClean="0"/>
              <a:t>Whole of Course </a:t>
            </a:r>
            <a:r>
              <a:rPr lang="en-US" dirty="0" err="1" smtClean="0"/>
              <a:t>ePortfolios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6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PebblePad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80" y="1481138"/>
            <a:ext cx="6634239" cy="452596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57" y="1"/>
            <a:ext cx="2002628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5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PebblePad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272808" cy="497529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57" y="1"/>
            <a:ext cx="2002628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6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" y="1481138"/>
            <a:ext cx="7957073" cy="452596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57" y="1"/>
            <a:ext cx="2002628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9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395288" y="1196975"/>
            <a:ext cx="8589962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12" y="188640"/>
            <a:ext cx="4824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How do we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assure learning?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32" y="5764903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5864836"/>
              </p:ext>
            </p:extLst>
          </p:nvPr>
        </p:nvGraphicFramePr>
        <p:xfrm>
          <a:off x="395288" y="1916832"/>
          <a:ext cx="6624984" cy="432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00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099845" cy="4949607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57" y="1"/>
            <a:ext cx="2002628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6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2132856"/>
            <a:ext cx="7772400" cy="5187950"/>
          </a:xfrm>
        </p:spPr>
        <p:txBody>
          <a:bodyPr lIns="90000" tIns="46800" rIns="90000" bIns="46800">
            <a:normAutofit/>
          </a:bodyPr>
          <a:lstStyle/>
          <a:p>
            <a:pPr marL="109728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Gibbs &amp; Simpson, 2004</a:t>
            </a:r>
          </a:p>
          <a:p>
            <a:r>
              <a:rPr lang="en-US" sz="2000" dirty="0"/>
              <a:t>Assessment tasks capture sufficient student time and effort</a:t>
            </a:r>
          </a:p>
          <a:p>
            <a:r>
              <a:rPr lang="en-US" sz="2000" dirty="0"/>
              <a:t>The assessment tasks distribute student effort evenly across time and topics</a:t>
            </a:r>
          </a:p>
          <a:p>
            <a:r>
              <a:rPr lang="en-US" sz="2000" dirty="0"/>
              <a:t>The tasks engage students in productive learning activity</a:t>
            </a:r>
          </a:p>
          <a:p>
            <a:r>
              <a:rPr lang="en-US" sz="2000" dirty="0"/>
              <a:t>Assessment communicates clear and high expectations to students </a:t>
            </a:r>
          </a:p>
          <a:p>
            <a:r>
              <a:rPr lang="en-US" sz="2000" dirty="0"/>
              <a:t>Feedback is sufficient, frequent and adequately detailed </a:t>
            </a:r>
          </a:p>
          <a:p>
            <a:pPr lvl="1" eaLnBrk="1" hangingPunct="1">
              <a:lnSpc>
                <a:spcPct val="97000"/>
              </a:lnSpc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400" dirty="0" smtClean="0"/>
          </a:p>
          <a:p>
            <a:pPr lvl="1" eaLnBrk="1" hangingPunct="1">
              <a:lnSpc>
                <a:spcPct val="97000"/>
              </a:lnSpc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 smtClean="0"/>
          </a:p>
          <a:p>
            <a:pPr lvl="1" eaLnBrk="1" hangingPunct="1">
              <a:lnSpc>
                <a:spcPct val="97000"/>
              </a:lnSpc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Assessment for Learning rather than Assessment of Learning</a:t>
            </a:r>
          </a:p>
          <a:p>
            <a:pPr algn="ctr">
              <a:defRPr/>
            </a:pPr>
            <a:endParaRPr lang="en-GB"/>
          </a:p>
          <a:p>
            <a:pPr algn="ctr" eaLnBrk="0" hangingPunct="0">
              <a:buClr>
                <a:srgbClr val="08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1922463"/>
          </a:xfrm>
        </p:spPr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4000" dirty="0" smtClean="0"/>
              <a:t>Conditions (11) </a:t>
            </a:r>
            <a:br>
              <a:rPr lang="en-GB" sz="4000" dirty="0" smtClean="0"/>
            </a:br>
            <a:r>
              <a:rPr lang="en-GB" sz="4000" dirty="0" smtClean="0"/>
              <a:t>under which Assessment Supports Student Learning</a:t>
            </a:r>
          </a:p>
        </p:txBody>
      </p:sp>
    </p:spTree>
    <p:extLst>
      <p:ext uri="{BB962C8B-B14F-4D97-AF65-F5344CB8AC3E}">
        <p14:creationId xmlns:p14="http://schemas.microsoft.com/office/powerpoint/2010/main" val="4068394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7772400" cy="5187950"/>
          </a:xfrm>
        </p:spPr>
        <p:txBody>
          <a:bodyPr lIns="90000" tIns="46800" rIns="90000" bIns="46800">
            <a:normAutofit/>
          </a:bodyPr>
          <a:lstStyle/>
          <a:p>
            <a:pPr marL="109728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Gibbs &amp; Simpson, 2004</a:t>
            </a:r>
          </a:p>
          <a:p>
            <a:r>
              <a:rPr lang="en-US" sz="2000" dirty="0"/>
              <a:t>Feedback is provided quickly enough to be useful </a:t>
            </a:r>
          </a:p>
          <a:p>
            <a:r>
              <a:rPr lang="en-US" sz="2000" dirty="0"/>
              <a:t>Feedback focuses on learning rather than marks </a:t>
            </a:r>
          </a:p>
          <a:p>
            <a:r>
              <a:rPr lang="en-US" sz="2000" dirty="0"/>
              <a:t>Feedback is linked to the purpose of the assignment and to criteria </a:t>
            </a:r>
          </a:p>
          <a:p>
            <a:r>
              <a:rPr lang="en-US" sz="2000" dirty="0"/>
              <a:t>Feedback is understandable by students </a:t>
            </a:r>
          </a:p>
          <a:p>
            <a:r>
              <a:rPr lang="en-US" sz="2000" dirty="0"/>
              <a:t>Feedback is received by students and attended to </a:t>
            </a:r>
          </a:p>
          <a:p>
            <a:r>
              <a:rPr lang="en-US" sz="2000" dirty="0"/>
              <a:t>Feedback is acted upon by students to improve their work or learning </a:t>
            </a:r>
          </a:p>
          <a:p>
            <a:pPr lvl="1" eaLnBrk="1" hangingPunct="1">
              <a:lnSpc>
                <a:spcPct val="97000"/>
              </a:lnSpc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400" dirty="0" smtClean="0"/>
          </a:p>
          <a:p>
            <a:pPr lvl="1">
              <a:lnSpc>
                <a:spcPct val="97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hlinkClick r:id=""/>
              </a:rPr>
              <a:t>http</a:t>
            </a:r>
            <a:r>
              <a:rPr lang="en-GB" dirty="0">
                <a:hlinkClick r:id="rId3"/>
              </a:rPr>
              <a:t>://www.open.ac.uk/fast/pdfs/aeq.pdf</a:t>
            </a:r>
            <a:endParaRPr lang="en-GB" dirty="0"/>
          </a:p>
          <a:p>
            <a:pPr lvl="1" eaLnBrk="1" hangingPunct="1">
              <a:lnSpc>
                <a:spcPct val="97000"/>
              </a:lnSpc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 smtClean="0"/>
          </a:p>
          <a:p>
            <a:pPr lvl="1" eaLnBrk="1" hangingPunct="1">
              <a:lnSpc>
                <a:spcPct val="97000"/>
              </a:lnSpc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 smtClean="0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1922463"/>
          </a:xfrm>
        </p:spPr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4000" dirty="0" smtClean="0"/>
              <a:t>Conditions (11) </a:t>
            </a:r>
            <a:br>
              <a:rPr lang="en-GB" sz="4000" dirty="0" smtClean="0"/>
            </a:br>
            <a:r>
              <a:rPr lang="en-GB" sz="4000" dirty="0" smtClean="0"/>
              <a:t>under which Assessment Supports Student Learning</a:t>
            </a:r>
          </a:p>
        </p:txBody>
      </p:sp>
    </p:spTree>
    <p:extLst>
      <p:ext uri="{BB962C8B-B14F-4D97-AF65-F5344CB8AC3E}">
        <p14:creationId xmlns:p14="http://schemas.microsoft.com/office/powerpoint/2010/main" val="3933735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AU" dirty="0" smtClean="0"/>
              <a:t>This </a:t>
            </a:r>
            <a:r>
              <a:rPr lang="en-AU" dirty="0"/>
              <a:t>checklist is for those involved with units/subjects/modules (considered at the level of the assessment task)</a:t>
            </a:r>
          </a:p>
          <a:p>
            <a:pPr lvl="0"/>
            <a:r>
              <a:rPr lang="en-AU" dirty="0"/>
              <a:t>How does the task develop students' capacity to assess</a:t>
            </a:r>
            <a:br>
              <a:rPr lang="en-AU" dirty="0"/>
            </a:br>
            <a:r>
              <a:rPr lang="en-AU" dirty="0"/>
              <a:t>•    their own work?</a:t>
            </a:r>
            <a:br>
              <a:rPr lang="en-AU" dirty="0"/>
            </a:br>
            <a:r>
              <a:rPr lang="en-AU" dirty="0"/>
              <a:t>•    the work of others?</a:t>
            </a:r>
          </a:p>
          <a:p>
            <a:pPr lvl="0"/>
            <a:r>
              <a:rPr lang="en-AU" dirty="0"/>
              <a:t>Does the task encourage students to work productively with others (as distinct from collude with them)?</a:t>
            </a:r>
          </a:p>
          <a:p>
            <a:pPr lvl="0"/>
            <a:r>
              <a:rPr lang="en-AU" dirty="0"/>
              <a:t>How does the task develop students’ ability to think critically and make judgements about their work?</a:t>
            </a:r>
          </a:p>
          <a:p>
            <a:pPr lvl="0"/>
            <a:r>
              <a:rPr lang="en-AU" dirty="0"/>
              <a:t>What are likely students responses to the task? How can the task be framed to avoid inappropriate responses?</a:t>
            </a:r>
          </a:p>
          <a:p>
            <a:pPr lvl="0"/>
            <a:r>
              <a:rPr lang="en-AU" dirty="0"/>
              <a:t>Has feedback about earlier versions of the task been used to revise it?</a:t>
            </a:r>
          </a:p>
          <a:p>
            <a:pPr lvl="0"/>
            <a:r>
              <a:rPr lang="en-AU" dirty="0"/>
              <a:t>Is the task realistic or 'authentic' and linked to </a:t>
            </a:r>
            <a:r>
              <a:rPr lang="en-AU" dirty="0" err="1" smtClean="0"/>
              <a:t>Courselearning</a:t>
            </a:r>
            <a:r>
              <a:rPr lang="en-AU" dirty="0" smtClean="0"/>
              <a:t> </a:t>
            </a:r>
            <a:r>
              <a:rPr lang="en-AU" dirty="0"/>
              <a:t>outcomes as well as longer term learning aims?</a:t>
            </a:r>
          </a:p>
          <a:p>
            <a:pPr lvl="0"/>
            <a:r>
              <a:rPr lang="en-AU" dirty="0"/>
              <a:t>Does the task encourage students to position themselves as active learners?</a:t>
            </a:r>
          </a:p>
          <a:p>
            <a:pPr lvl="0"/>
            <a:r>
              <a:rPr lang="en-AU" dirty="0"/>
              <a:t>Is the task a learning activity in its own right and not just a compliance requirement?</a:t>
            </a:r>
          </a:p>
          <a:p>
            <a:pPr lvl="0"/>
            <a:r>
              <a:rPr lang="en-AU" dirty="0"/>
              <a:t>What particular capacities does the task help build in students?</a:t>
            </a:r>
          </a:p>
          <a:p>
            <a:pPr lvl="0"/>
            <a:r>
              <a:rPr lang="en-AU" dirty="0"/>
              <a:t>Have students had sufficient practice in some of the key areas being assessed (</a:t>
            </a:r>
            <a:r>
              <a:rPr lang="en-AU" dirty="0" err="1"/>
              <a:t>eg</a:t>
            </a:r>
            <a:r>
              <a:rPr lang="en-AU" dirty="0"/>
              <a:t>. through activities that are not formally assessed) for it to be a realistic task for them?</a:t>
            </a:r>
          </a:p>
          <a:p>
            <a:pPr lvl="0"/>
            <a:r>
              <a:rPr lang="en-AU" dirty="0"/>
              <a:t>Will the task focus students’ attention on productive learning activities and lead them away from 'cramming' and plagiarism?</a:t>
            </a:r>
          </a:p>
          <a:p>
            <a:pPr lvl="0"/>
            <a:r>
              <a:rPr lang="en-AU" dirty="0"/>
              <a:t>Is feedback used to help students calibrate their own judgements about their work</a:t>
            </a:r>
          </a:p>
          <a:p>
            <a:pPr lvl="0"/>
            <a:r>
              <a:rPr lang="en-AU" dirty="0"/>
              <a:t>Is feedback from both peers and staff used, and are tasks scheduled so that students are able to utilize comments from others to improve their work?</a:t>
            </a:r>
          </a:p>
          <a:p>
            <a:pPr lvl="0"/>
            <a:r>
              <a:rPr lang="en-AU" dirty="0"/>
              <a:t>How will the assessment task have a longer-term effect on students beyond the immediate period of assessment?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Checklist for units/subjects/modules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76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AU" dirty="0" smtClean="0"/>
              <a:t>The </a:t>
            </a:r>
            <a:r>
              <a:rPr lang="en-AU" dirty="0"/>
              <a:t>following checklist is an example of the sorts of questions that might be considered by those involved in </a:t>
            </a:r>
            <a:r>
              <a:rPr lang="en-AU" dirty="0" smtClean="0"/>
              <a:t>Courses </a:t>
            </a:r>
            <a:r>
              <a:rPr lang="en-AU" dirty="0"/>
              <a:t>and </a:t>
            </a:r>
            <a:r>
              <a:rPr lang="en-AU" dirty="0" smtClean="0"/>
              <a:t>Courses</a:t>
            </a:r>
            <a:r>
              <a:rPr lang="en-AU" dirty="0"/>
              <a:t>:</a:t>
            </a:r>
          </a:p>
          <a:p>
            <a:pPr lvl="0"/>
            <a:r>
              <a:rPr lang="en-AU" dirty="0"/>
              <a:t>Does the overall balance of assessment activities across tasks fairly reflect the balance of learning outcomes for the </a:t>
            </a:r>
            <a:r>
              <a:rPr lang="en-AU" dirty="0" smtClean="0"/>
              <a:t>Course/Course?</a:t>
            </a:r>
            <a:endParaRPr lang="en-AU" dirty="0"/>
          </a:p>
          <a:p>
            <a:pPr lvl="0"/>
            <a:r>
              <a:rPr lang="en-AU" dirty="0"/>
              <a:t>Are assessment activities in alignment with learning outcomes and teaching and learning activities and do they together promote a virtuous cycle of achievement? Is such alignment visible to students?</a:t>
            </a:r>
          </a:p>
          <a:p>
            <a:pPr lvl="0"/>
            <a:r>
              <a:rPr lang="en-AU" dirty="0"/>
              <a:t>Do learning outcomes incorporate features such as building capacity for learning beyond the </a:t>
            </a:r>
            <a:r>
              <a:rPr lang="en-AU" dirty="0" smtClean="0"/>
              <a:t>Course, </a:t>
            </a:r>
            <a:r>
              <a:rPr lang="en-AU" dirty="0"/>
              <a:t>development of students’ capacity to make judgements about their own work and that of others?</a:t>
            </a:r>
          </a:p>
          <a:p>
            <a:pPr lvl="0"/>
            <a:r>
              <a:rPr lang="en-AU" dirty="0"/>
              <a:t>Do the assessment tasks within a </a:t>
            </a:r>
            <a:r>
              <a:rPr lang="en-AU" dirty="0" smtClean="0"/>
              <a:t>Course/unit </a:t>
            </a:r>
            <a:r>
              <a:rPr lang="en-AU" dirty="0"/>
              <a:t>adequately reflect the main learning outcomes? </a:t>
            </a:r>
            <a:br>
              <a:rPr lang="en-AU" dirty="0"/>
            </a:br>
            <a:r>
              <a:rPr lang="en-AU" dirty="0"/>
              <a:t>Do they contribute to the overall graduate attributes of the </a:t>
            </a:r>
            <a:r>
              <a:rPr lang="en-AU" dirty="0" smtClean="0"/>
              <a:t>Course?</a:t>
            </a:r>
            <a:endParaRPr lang="en-AU" dirty="0"/>
          </a:p>
          <a:p>
            <a:pPr lvl="0"/>
            <a:r>
              <a:rPr lang="en-AU" dirty="0"/>
              <a:t>Are all assessment tasks judged according to standards made specific to the task rather than generic standards?</a:t>
            </a:r>
          </a:p>
          <a:p>
            <a:pPr lvl="0"/>
            <a:r>
              <a:rPr lang="en-AU" dirty="0"/>
              <a:t>Are marks given and recorded in no finer detail than is appropriate for the accuracy of grading of the task (</a:t>
            </a:r>
            <a:r>
              <a:rPr lang="en-AU" dirty="0" err="1"/>
              <a:t>eg</a:t>
            </a:r>
            <a:r>
              <a:rPr lang="en-AU" dirty="0"/>
              <a:t>. it is not possible to reliably mark essays and reports to percentage accuracy)?</a:t>
            </a:r>
          </a:p>
          <a:p>
            <a:pPr lvl="0"/>
            <a:r>
              <a:rPr lang="en-AU" dirty="0"/>
              <a:t>Are assessments across units coordinated to (a) avoid repetition of type of task, (b) avoid overloading students at particular times, and (c) ensure appropriate coverage of learning outcomes?</a:t>
            </a:r>
          </a:p>
          <a:p>
            <a:pPr lvl="0"/>
            <a:r>
              <a:rPr lang="en-AU" dirty="0"/>
              <a:t>Are all staff aware of the assessment tasks required of students in other </a:t>
            </a:r>
            <a:r>
              <a:rPr lang="en-AU" dirty="0" smtClean="0"/>
              <a:t>units/Courses </a:t>
            </a:r>
            <a:r>
              <a:rPr lang="en-AU" dirty="0"/>
              <a:t>across the </a:t>
            </a:r>
            <a:r>
              <a:rPr lang="en-AU" dirty="0" err="1" smtClean="0"/>
              <a:t>Courseand</a:t>
            </a:r>
            <a:r>
              <a:rPr lang="en-AU" dirty="0" smtClean="0"/>
              <a:t> </a:t>
            </a:r>
            <a:r>
              <a:rPr lang="en-AU" dirty="0"/>
              <a:t>within the semester?</a:t>
            </a:r>
          </a:p>
          <a:p>
            <a:pPr lvl="0"/>
            <a:r>
              <a:rPr lang="en-AU" dirty="0"/>
              <a:t>Is assessment normally discussed in all </a:t>
            </a:r>
            <a:r>
              <a:rPr lang="en-AU" dirty="0" smtClean="0"/>
              <a:t>Course, </a:t>
            </a:r>
            <a:r>
              <a:rPr lang="en-AU" dirty="0" err="1" smtClean="0"/>
              <a:t>Courseand</a:t>
            </a:r>
            <a:r>
              <a:rPr lang="en-AU" dirty="0" smtClean="0"/>
              <a:t> </a:t>
            </a:r>
            <a:r>
              <a:rPr lang="en-AU" dirty="0"/>
              <a:t>assessment meetings primarily in terms of impact on learning, and secondarily in terms of fairness, consistency, etc.?</a:t>
            </a:r>
          </a:p>
          <a:p>
            <a:pPr lvl="0"/>
            <a:r>
              <a:rPr lang="en-AU" dirty="0"/>
              <a:t>Is timing of feedback relative to opportunities for students to utilise feedback considered regularly?</a:t>
            </a:r>
          </a:p>
          <a:p>
            <a:pPr lvl="0"/>
            <a:r>
              <a:rPr lang="en-AU" dirty="0"/>
              <a:t>Do </a:t>
            </a:r>
            <a:r>
              <a:rPr lang="en-AU" dirty="0" err="1" smtClean="0"/>
              <a:t>Courseand</a:t>
            </a:r>
            <a:r>
              <a:rPr lang="en-AU" dirty="0" smtClean="0"/>
              <a:t> </a:t>
            </a:r>
            <a:r>
              <a:rPr lang="en-AU" dirty="0" err="1" smtClean="0"/>
              <a:t>Courseteams</a:t>
            </a:r>
            <a:r>
              <a:rPr lang="en-AU" dirty="0" smtClean="0"/>
              <a:t> </a:t>
            </a:r>
            <a:r>
              <a:rPr lang="en-AU" dirty="0"/>
              <a:t>regularly consider information about students’ responses to assessment as part of quality assurance deliberations?</a:t>
            </a:r>
          </a:p>
          <a:p>
            <a:pPr lvl="0"/>
            <a:r>
              <a:rPr lang="en-AU" dirty="0"/>
              <a:t>Is the overall assessment in a </a:t>
            </a:r>
            <a:r>
              <a:rPr lang="en-AU" dirty="0" err="1" smtClean="0"/>
              <a:t>Courseor</a:t>
            </a:r>
            <a:r>
              <a:rPr lang="en-AU" dirty="0" smtClean="0"/>
              <a:t> </a:t>
            </a:r>
            <a:r>
              <a:rPr lang="en-AU" dirty="0" err="1" smtClean="0"/>
              <a:t>Coursesuch</a:t>
            </a:r>
            <a:r>
              <a:rPr lang="en-AU" dirty="0" smtClean="0"/>
              <a:t> </a:t>
            </a:r>
            <a:r>
              <a:rPr lang="en-AU" dirty="0"/>
              <a:t>that it can be plausibly concluded that it will build the capacities of students to continue their own learning and assessment after graduation?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Checklist for Courses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49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“Students can escape bad teaching: they can’t avoid bad assessment”</a:t>
            </a:r>
          </a:p>
          <a:p>
            <a:pP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/>
          </a:p>
          <a:p>
            <a:pP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	“Assessment methods and requirements probably have a greater influence on how and what students learn than any other single factor”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. . 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of </a:t>
            </a:r>
            <a:r>
              <a:rPr lang="en-US" dirty="0" err="1" smtClean="0"/>
              <a:t>CourseApproach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proposed </a:t>
            </a:r>
            <a:r>
              <a:rPr lang="en-GB" dirty="0" smtClean="0"/>
              <a:t>whole of </a:t>
            </a:r>
            <a:r>
              <a:rPr lang="en-GB" dirty="0" err="1" smtClean="0"/>
              <a:t>Courseapproach</a:t>
            </a:r>
            <a:r>
              <a:rPr lang="en-GB" dirty="0" smtClean="0"/>
              <a:t> model three </a:t>
            </a:r>
            <a:r>
              <a:rPr lang="en-GB" dirty="0"/>
              <a:t>parts to it:</a:t>
            </a:r>
          </a:p>
          <a:p>
            <a:pPr lvl="1"/>
            <a:r>
              <a:rPr lang="en-GB" dirty="0"/>
              <a:t>Engaging students</a:t>
            </a:r>
          </a:p>
          <a:p>
            <a:pPr lvl="1"/>
            <a:r>
              <a:rPr lang="en-GB" dirty="0"/>
              <a:t>Facilitating learning activities</a:t>
            </a:r>
          </a:p>
          <a:p>
            <a:pPr lvl="1"/>
            <a:r>
              <a:rPr lang="en-GB" dirty="0"/>
              <a:t>Providing feedback/forward which then feeds into the engaging students for the next progressive task.</a:t>
            </a:r>
          </a:p>
          <a:p>
            <a:pPr marL="109728" indent="0">
              <a:buNone/>
            </a:pPr>
            <a:r>
              <a:rPr lang="en-GB" dirty="0"/>
              <a:t> </a:t>
            </a:r>
            <a:endParaRPr lang="en-GB" dirty="0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907990"/>
              </p:ext>
            </p:extLst>
          </p:nvPr>
        </p:nvGraphicFramePr>
        <p:xfrm>
          <a:off x="467544" y="4437112"/>
          <a:ext cx="8229600" cy="207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0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effectLst/>
              </a:rPr>
              <a:t>Modelling Graduate Attributes &amp; Providing Exemplars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To </a:t>
            </a:r>
            <a:r>
              <a:rPr lang="en-GB" dirty="0"/>
              <a:t>engage students in a socially constructive manner </a:t>
            </a:r>
            <a:r>
              <a:rPr lang="en-GB" dirty="0">
                <a:solidFill>
                  <a:srgbClr val="FF0000"/>
                </a:solidFill>
              </a:rPr>
              <a:t>modelling and exemplars </a:t>
            </a:r>
            <a:r>
              <a:rPr lang="en-GB" dirty="0"/>
              <a:t>can be used. </a:t>
            </a:r>
            <a:endParaRPr lang="en-GB" dirty="0" smtClean="0"/>
          </a:p>
          <a:p>
            <a:r>
              <a:rPr lang="en-GB" dirty="0" smtClean="0"/>
              <a:t>These </a:t>
            </a:r>
            <a:r>
              <a:rPr lang="en-GB" dirty="0"/>
              <a:t>can be achieved in a number of </a:t>
            </a:r>
            <a:r>
              <a:rPr lang="en-GB" dirty="0" smtClean="0"/>
              <a:t>ways:</a:t>
            </a:r>
          </a:p>
          <a:p>
            <a:pPr lvl="1"/>
            <a:r>
              <a:rPr lang="en-GB" dirty="0" smtClean="0"/>
              <a:t>requiring </a:t>
            </a:r>
            <a:r>
              <a:rPr lang="en-GB" dirty="0"/>
              <a:t>teachers to model the attributes at the standard expected at graduation in their teaching methods; </a:t>
            </a:r>
            <a:endParaRPr lang="en-GB" dirty="0" smtClean="0"/>
          </a:p>
          <a:p>
            <a:pPr lvl="1"/>
            <a:r>
              <a:rPr lang="en-GB" dirty="0" smtClean="0"/>
              <a:t>inviting </a:t>
            </a:r>
            <a:r>
              <a:rPr lang="en-GB" dirty="0"/>
              <a:t>guests into the learning situations to demonstrate how graduate attributes are performed in professional/industry settings; </a:t>
            </a:r>
            <a:endParaRPr lang="en-GB" dirty="0" smtClean="0"/>
          </a:p>
          <a:p>
            <a:pPr lvl="1"/>
            <a:r>
              <a:rPr lang="en-GB" dirty="0" smtClean="0"/>
              <a:t>encouraging </a:t>
            </a:r>
            <a:r>
              <a:rPr lang="en-GB" dirty="0"/>
              <a:t>work integrated learning and field trips so that students can experience the graduate attribute standards in the workplace; </a:t>
            </a:r>
            <a:endParaRPr lang="en-GB" dirty="0" smtClean="0"/>
          </a:p>
          <a:p>
            <a:pPr lvl="1"/>
            <a:r>
              <a:rPr lang="en-GB" dirty="0" smtClean="0"/>
              <a:t>providing </a:t>
            </a:r>
            <a:r>
              <a:rPr lang="en-GB" dirty="0"/>
              <a:t>examples of work that exhibit the standard expected on completion. </a:t>
            </a:r>
            <a:endParaRPr lang="en-GB" dirty="0" smtClean="0"/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7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process . . 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/>
          <a:lstStyle/>
          <a:p>
            <a:r>
              <a:rPr lang="en-US" dirty="0" smtClean="0"/>
              <a:t>Action Plan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635646"/>
              </p:ext>
            </p:extLst>
          </p:nvPr>
        </p:nvGraphicFramePr>
        <p:xfrm>
          <a:off x="539552" y="908720"/>
          <a:ext cx="8136905" cy="5829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752195"/>
                <a:gridCol w="1752195"/>
                <a:gridCol w="1752195"/>
              </a:tblGrid>
              <a:tr h="100811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What are you going to develop?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How are you going to do this?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Timeline</a:t>
                      </a:r>
                      <a:endParaRPr lang="en-GB" sz="1400" dirty="0"/>
                    </a:p>
                  </a:txBody>
                  <a:tcPr/>
                </a:tc>
              </a:tr>
              <a:tr h="810487">
                <a:tc>
                  <a:txBody>
                    <a:bodyPr/>
                    <a:lstStyle/>
                    <a:p>
                      <a:r>
                        <a:rPr lang="en-AU" sz="3200" b="0" dirty="0" smtClean="0"/>
                        <a:t>Degree LOs/Subject LOs</a:t>
                      </a:r>
                      <a:endParaRPr lang="en-US" sz="3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810487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Rubrics</a:t>
                      </a:r>
                      <a:endParaRPr lang="en-GB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810487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Assessments</a:t>
                      </a:r>
                    </a:p>
                    <a:p>
                      <a:endParaRPr lang="en-GB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810487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Marking &amp; Feedback</a:t>
                      </a:r>
                      <a:endParaRPr lang="en-GB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810487"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Evidence</a:t>
                      </a:r>
                      <a:endParaRPr lang="en-GB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5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395288" y="1196975"/>
            <a:ext cx="8589962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12" y="188640"/>
            <a:ext cx="4824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How do we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assure learning?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32" y="5764903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0135083"/>
              </p:ext>
            </p:extLst>
          </p:nvPr>
        </p:nvGraphicFramePr>
        <p:xfrm>
          <a:off x="395288" y="1916832"/>
          <a:ext cx="6624984" cy="432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8024" y="2177682"/>
            <a:ext cx="24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HOLISTIC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939811" y="4869160"/>
            <a:ext cx="24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INTEGRATED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95288" y="2362348"/>
            <a:ext cx="24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COLLABORATION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99712" y="4684494"/>
            <a:ext cx="24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SUSTAINABLE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77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Website:</a:t>
            </a:r>
          </a:p>
          <a:p>
            <a:pPr lvl="1"/>
            <a:r>
              <a:rPr lang="en-US" dirty="0" smtClean="0">
                <a:hlinkClick r:id="rId3"/>
              </a:rPr>
              <a:t>http://assuringlearning.com/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Curriculum Design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>
                <a:hlinkClick r:id="rId5"/>
              </a:rPr>
              <a:t>romy@uow.edu.au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>
                <a:solidFill>
                  <a:srgbClr val="FF0000"/>
                </a:solidFill>
              </a:rPr>
              <a:t>Holistic</a:t>
            </a:r>
            <a:r>
              <a:rPr lang="en-AU" dirty="0"/>
              <a:t> - a whole of </a:t>
            </a:r>
            <a:r>
              <a:rPr lang="en-AU" dirty="0" err="1" smtClean="0"/>
              <a:t>Courseapproach</a:t>
            </a:r>
            <a:r>
              <a:rPr lang="en-AU" dirty="0" smtClean="0"/>
              <a:t> </a:t>
            </a:r>
            <a:r>
              <a:rPr lang="en-AU" dirty="0"/>
              <a:t>was important to ensure students' progress in a way that ensures </a:t>
            </a:r>
            <a:r>
              <a:rPr lang="en-AU" dirty="0" smtClean="0"/>
              <a:t>Degree LOs can </a:t>
            </a:r>
            <a:r>
              <a:rPr lang="en-AU" dirty="0"/>
              <a:t>be introduced and then further developed before they are </a:t>
            </a:r>
            <a:r>
              <a:rPr lang="en-AU" dirty="0" smtClean="0"/>
              <a:t>assured on </a:t>
            </a:r>
            <a:r>
              <a:rPr lang="en-AU" dirty="0"/>
              <a:t>completion of their award. </a:t>
            </a:r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Integrated</a:t>
            </a:r>
            <a:r>
              <a:rPr lang="en-AU" dirty="0" smtClean="0"/>
              <a:t> </a:t>
            </a:r>
            <a:r>
              <a:rPr lang="en-AU" dirty="0"/>
              <a:t>- in order for </a:t>
            </a:r>
            <a:r>
              <a:rPr lang="en-AU" dirty="0" smtClean="0"/>
              <a:t>Degree LOs to </a:t>
            </a:r>
            <a:r>
              <a:rPr lang="en-AU" dirty="0"/>
              <a:t>be valued by academic teaching staff and students they had to be embedded into the curriculum, and linked to assessment. </a:t>
            </a:r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Collaborative</a:t>
            </a:r>
            <a:r>
              <a:rPr lang="en-AU" dirty="0" smtClean="0"/>
              <a:t> </a:t>
            </a:r>
            <a:r>
              <a:rPr lang="en-AU" dirty="0"/>
              <a:t>- the process had to be developed in conjunction with the academic teaching staff in an inclusive rather than top down approach, so that staff engaged with, and </a:t>
            </a:r>
            <a:r>
              <a:rPr lang="en-AU" dirty="0" smtClean="0"/>
              <a:t>recognised </a:t>
            </a:r>
            <a:r>
              <a:rPr lang="en-AU" dirty="0"/>
              <a:t>the importance of the process. </a:t>
            </a:r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Maintainable</a:t>
            </a:r>
            <a:r>
              <a:rPr lang="en-AU" dirty="0" smtClean="0"/>
              <a:t> </a:t>
            </a:r>
            <a:r>
              <a:rPr lang="en-AU" dirty="0"/>
              <a:t>- any process that is implemented has to be sustainable to ensure it is not reliant on individuals or </a:t>
            </a:r>
            <a:r>
              <a:rPr lang="en-AU" dirty="0" smtClean="0"/>
              <a:t>resources - streamlined.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magic words . . .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24264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10398</TotalTime>
  <Words>3417</Words>
  <Application>Microsoft Office PowerPoint</Application>
  <PresentationFormat>On-screen Show (4:3)</PresentationFormat>
  <Paragraphs>610</Paragraphs>
  <Slides>80</Slides>
  <Notes>10</Notes>
  <HiddenSlides>26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Principles for Whole of Course Curriculum Design to Develop and Assure Student Learning Outcomes</vt:lpstr>
      <vt:lpstr>What are we trying to achieve when we teach?</vt:lpstr>
      <vt:lpstr>The Quality Code – ASA/QAA</vt:lpstr>
      <vt:lpstr>So why are you here?</vt:lpstr>
      <vt:lpstr>What I’ve learnt from my fellowship!</vt:lpstr>
      <vt:lpstr>PowerPoint Presentation</vt:lpstr>
      <vt:lpstr>PowerPoint Presentation</vt:lpstr>
      <vt:lpstr>PowerPoint Presentation</vt:lpstr>
      <vt:lpstr>The magic words . . .</vt:lpstr>
      <vt:lpstr>PowerPoint Presentation</vt:lpstr>
      <vt:lpstr>Principles for Design </vt:lpstr>
      <vt:lpstr>Principles for Design </vt:lpstr>
      <vt:lpstr>PowerPoint Presentation</vt:lpstr>
      <vt:lpstr>Designing learning</vt:lpstr>
      <vt:lpstr>Constructive Alignment</vt:lpstr>
      <vt:lpstr>Whole of Course Approach</vt:lpstr>
      <vt:lpstr>Whole of Course Approach</vt:lpstr>
      <vt:lpstr>Whole of Course Process – How?</vt:lpstr>
      <vt:lpstr>How do you design/deliver your curriculum?  Whole of CourseChecklist</vt:lpstr>
      <vt:lpstr>Designing learning</vt:lpstr>
      <vt:lpstr>Benefits of Learning Outcomes</vt:lpstr>
      <vt:lpstr>Step 1</vt:lpstr>
      <vt:lpstr>Degree LO - Considerations</vt:lpstr>
      <vt:lpstr>PowerPoint Presentation</vt:lpstr>
      <vt:lpstr>Degree LO - Considerations</vt:lpstr>
      <vt:lpstr>What does a graduate look like? </vt:lpstr>
      <vt:lpstr>Learning Outcomes Checklist</vt:lpstr>
      <vt:lpstr>Whole of Course Design Tool</vt:lpstr>
      <vt:lpstr>Streamlined Approach</vt:lpstr>
      <vt:lpstr>Streamlined Approach</vt:lpstr>
      <vt:lpstr>Streamlined Approach</vt:lpstr>
      <vt:lpstr>Streamlined Approach</vt:lpstr>
      <vt:lpstr>Designing learning</vt:lpstr>
      <vt:lpstr>Rubrics</vt:lpstr>
      <vt:lpstr>Step 2</vt:lpstr>
      <vt:lpstr>Assessment Task</vt:lpstr>
      <vt:lpstr>Whole of Course Rubric</vt:lpstr>
      <vt:lpstr>PowerPoint Presentation</vt:lpstr>
      <vt:lpstr>PowerPoint Presentation</vt:lpstr>
      <vt:lpstr>Degree LO 1 8 –  Synthesize complex conflict and related theories and standards for professional practice in CMR. 9 - Evaluate complex conflict and related theories and standards for professional practice in CMR.</vt:lpstr>
      <vt:lpstr>Rubric Links</vt:lpstr>
      <vt:lpstr>Judging a Degree LO</vt:lpstr>
      <vt:lpstr>Degree LO </vt:lpstr>
      <vt:lpstr>Whole of Course Design Tool</vt:lpstr>
      <vt:lpstr>Step 3</vt:lpstr>
      <vt:lpstr>Designing a Degree LO Assessment</vt:lpstr>
      <vt:lpstr>Authentic Scaffolded Assessment</vt:lpstr>
      <vt:lpstr>Authentic Scaffolded Assessment</vt:lpstr>
      <vt:lpstr>Step 4</vt:lpstr>
      <vt:lpstr>Scaffolding Assessment</vt:lpstr>
      <vt:lpstr>Scaffold Assessment throughout Curriculum</vt:lpstr>
      <vt:lpstr>Record up to 4 assessments for each Degree LO in order of difficulty (1 = easiest/level 8)</vt:lpstr>
      <vt:lpstr>Whole of Course Design Tool</vt:lpstr>
      <vt:lpstr>Step 5</vt:lpstr>
      <vt:lpstr>Map to embed into the curriculum</vt:lpstr>
      <vt:lpstr>Map in which subjects these assessments could be embedded</vt:lpstr>
      <vt:lpstr>Whole of Course Design Tool</vt:lpstr>
      <vt:lpstr>Step 6</vt:lpstr>
      <vt:lpstr>Whole of Course Marking</vt:lpstr>
      <vt:lpstr>Step 7</vt:lpstr>
      <vt:lpstr>Assessment –  How do we make judgements?</vt:lpstr>
      <vt:lpstr>Calibration</vt:lpstr>
      <vt:lpstr>Assessment –  How do we make judgements?</vt:lpstr>
      <vt:lpstr>Assessment –  How do we make judgements?</vt:lpstr>
      <vt:lpstr>Step 8</vt:lpstr>
      <vt:lpstr>Whole of Course ePortfolios</vt:lpstr>
      <vt:lpstr>PebblePad</vt:lpstr>
      <vt:lpstr>PebblePad</vt:lpstr>
      <vt:lpstr>PowerPoint Presentation</vt:lpstr>
      <vt:lpstr>PowerPoint Presentation</vt:lpstr>
      <vt:lpstr>Conditions (11)  under which Assessment Supports Student Learning</vt:lpstr>
      <vt:lpstr>Conditions (11)  under which Assessment Supports Student Learning</vt:lpstr>
      <vt:lpstr>Checklist for units/subjects/modules</vt:lpstr>
      <vt:lpstr>Checklist for Courses</vt:lpstr>
      <vt:lpstr>Assessment . . . </vt:lpstr>
      <vt:lpstr>Whole of CourseApproach</vt:lpstr>
      <vt:lpstr>Modelling Graduate Attributes &amp; Providing Exemplars </vt:lpstr>
      <vt:lpstr>Ongoing process . . .</vt:lpstr>
      <vt:lpstr>Action Plan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Hunters &amp; Gatherers Overview</dc:title>
  <dc:creator>106526</dc:creator>
  <cp:lastModifiedBy>Romy Lawson</cp:lastModifiedBy>
  <cp:revision>165</cp:revision>
  <dcterms:created xsi:type="dcterms:W3CDTF">2011-03-21T00:31:08Z</dcterms:created>
  <dcterms:modified xsi:type="dcterms:W3CDTF">2014-08-08T09:17:51Z</dcterms:modified>
</cp:coreProperties>
</file>