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259" r:id="rId6"/>
    <p:sldId id="260" r:id="rId7"/>
    <p:sldId id="261" r:id="rId8"/>
    <p:sldId id="262" r:id="rId9"/>
    <p:sldId id="263" r:id="rId10"/>
    <p:sldId id="264" r:id="rId11"/>
    <p:sldId id="267" r:id="rId12"/>
    <p:sldId id="268" r:id="rId13"/>
    <p:sldId id="269" r:id="rId14"/>
    <p:sldId id="271" r:id="rId15"/>
    <p:sldId id="270" r:id="rId16"/>
  </p:sldIdLst>
  <p:sldSz cx="9144000" cy="6858000" type="screen4x3"/>
  <p:notesSz cx="6858000" cy="9144000"/>
  <p:defaultTextStyle>
    <a:defPPr>
      <a:defRPr lang="en-GB"/>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3E42"/>
    <a:srgbClr val="4B2078"/>
    <a:srgbClr val="AD0816"/>
    <a:srgbClr val="EC7E00"/>
    <a:srgbClr val="007AA6"/>
    <a:srgbClr val="00A186"/>
    <a:srgbClr val="C6D3DB"/>
    <a:srgbClr val="FAA634"/>
    <a:srgbClr val="FFFFFF"/>
    <a:srgbClr val="EB53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87DEC6-DAB5-41D0-8853-A35E8AF253C9}" type="datetimeFigureOut">
              <a:rPr lang="en-GB" smtClean="0"/>
              <a:t>12/03/2014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2AD09C-EE5B-478C-B369-EE6FE1ED27A5}" type="slidenum">
              <a:rPr lang="en-GB" smtClean="0"/>
              <a:t>‹#›</a:t>
            </a:fld>
            <a:endParaRPr lang="en-GB"/>
          </a:p>
        </p:txBody>
      </p:sp>
    </p:spTree>
    <p:extLst>
      <p:ext uri="{BB962C8B-B14F-4D97-AF65-F5344CB8AC3E}">
        <p14:creationId xmlns:p14="http://schemas.microsoft.com/office/powerpoint/2010/main" val="3215183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F96D4E-7342-46B2-8DEA-47763D1F3D8F}" type="datetimeFigureOut">
              <a:rPr lang="en-GB" smtClean="0"/>
              <a:pPr/>
              <a:t>12/03/2014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F05F93-41C4-4C5F-B43A-2DA846724964}" type="slidenum">
              <a:rPr lang="en-GB" smtClean="0"/>
              <a:pPr/>
              <a:t>‹#›</a:t>
            </a:fld>
            <a:endParaRPr lang="en-GB" dirty="0"/>
          </a:p>
        </p:txBody>
      </p:sp>
    </p:spTree>
    <p:extLst>
      <p:ext uri="{BB962C8B-B14F-4D97-AF65-F5344CB8AC3E}">
        <p14:creationId xmlns:p14="http://schemas.microsoft.com/office/powerpoint/2010/main" val="1613608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heacademy.ac.uk/resources/detail/STEM/Conf-2014/Andy-Field"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www.heacademy.ac.uk/resources/detail/STEM/Conf-2014/nike-folayan" TargetMode="External"/><Relationship Id="rId4" Type="http://schemas.openxmlformats.org/officeDocument/2006/relationships/hyperlink" Target="http://www.heacademy.ac.uk/resources/detail/STEM/Conf-2014/Wendy-Hall"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effectLst/>
              </a:rPr>
              <a:t>The HEA launched its new Strategic Plan in 2012, which will take the organisation through to 2016</a:t>
            </a:r>
          </a:p>
          <a:p>
            <a:r>
              <a:rPr lang="en-GB" dirty="0" smtClean="0">
                <a:effectLst/>
              </a:rPr>
              <a:t>This is a dynamic strategy that we will regularly review so that we remain flexible and proactive in meeting the needs of the higher education community, and in developing new business at home and internationally.</a:t>
            </a:r>
          </a:p>
          <a:p>
            <a:r>
              <a:rPr lang="en-GB" dirty="0" smtClean="0">
                <a:effectLst/>
              </a:rPr>
              <a:t>As champions of excellence in learning and teaching, and as a national body for enhancing learning and teaching in higher education throughout the UK, our strategic priorities directly reflect that sentiment:</a:t>
            </a:r>
          </a:p>
          <a:p>
            <a:r>
              <a:rPr lang="en-GB" dirty="0" smtClean="0">
                <a:effectLst/>
              </a:rPr>
              <a:t>to inspire and support effective practice in learning and teaching; </a:t>
            </a:r>
          </a:p>
          <a:p>
            <a:r>
              <a:rPr lang="en-GB" dirty="0" smtClean="0">
                <a:effectLst/>
              </a:rPr>
              <a:t>to recognise, reward and accredit excellent teaching; </a:t>
            </a:r>
          </a:p>
          <a:p>
            <a:r>
              <a:rPr lang="en-GB" dirty="0" smtClean="0">
                <a:effectLst/>
              </a:rPr>
              <a:t>to influence policy, future thinking and change; </a:t>
            </a:r>
          </a:p>
          <a:p>
            <a:r>
              <a:rPr lang="en-GB" dirty="0" smtClean="0">
                <a:effectLst/>
              </a:rPr>
              <a:t>to develop an effective, sustainable organisation that is relevant to, and valued by, higher education</a:t>
            </a:r>
          </a:p>
          <a:p>
            <a:r>
              <a:rPr lang="en-GB" b="1" dirty="0" smtClean="0">
                <a:effectLst/>
              </a:rPr>
              <a:t>We</a:t>
            </a:r>
            <a:r>
              <a:rPr lang="en-GB" b="1" baseline="0" dirty="0" smtClean="0">
                <a:effectLst/>
              </a:rPr>
              <a:t> are </a:t>
            </a:r>
            <a:r>
              <a:rPr lang="en-US" b="1" baseline="0" dirty="0" smtClean="0">
                <a:effectLst/>
              </a:rPr>
              <a:t>c</a:t>
            </a:r>
            <a:r>
              <a:rPr lang="en-US" b="1" dirty="0" smtClean="0"/>
              <a:t>ommitted to improving the student learning experience by;</a:t>
            </a:r>
          </a:p>
          <a:p>
            <a:r>
              <a:rPr lang="en-US" sz="2200" dirty="0" smtClean="0">
                <a:solidFill>
                  <a:srgbClr val="007AA6"/>
                </a:solidFill>
              </a:rPr>
              <a:t>raising the status of teaching</a:t>
            </a:r>
          </a:p>
          <a:p>
            <a:r>
              <a:rPr lang="en-US" sz="2200" dirty="0" smtClean="0">
                <a:solidFill>
                  <a:srgbClr val="007AA6"/>
                </a:solidFill>
              </a:rPr>
              <a:t>adding to the body of knowledge relating to  pedagogy</a:t>
            </a:r>
          </a:p>
          <a:p>
            <a:r>
              <a:rPr lang="en-US" sz="2200" dirty="0" smtClean="0">
                <a:solidFill>
                  <a:srgbClr val="007AA6"/>
                </a:solidFill>
              </a:rPr>
              <a:t>enhancing professional teaching practice</a:t>
            </a:r>
          </a:p>
          <a:p>
            <a:r>
              <a:rPr lang="en-US" sz="2200" dirty="0" smtClean="0">
                <a:solidFill>
                  <a:srgbClr val="007AA6"/>
                </a:solidFill>
              </a:rPr>
              <a:t>facilitating networks and communities of practice. </a:t>
            </a:r>
            <a:endParaRPr lang="en-GB" sz="1600" dirty="0" smtClean="0">
              <a:solidFill>
                <a:srgbClr val="007AA6"/>
              </a:solidFill>
            </a:endParaRPr>
          </a:p>
          <a:p>
            <a:endParaRPr lang="en-GB"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2</a:t>
            </a:fld>
            <a:endParaRPr lang="en-GB" dirty="0"/>
          </a:p>
        </p:txBody>
      </p:sp>
    </p:spTree>
    <p:extLst>
      <p:ext uri="{BB962C8B-B14F-4D97-AF65-F5344CB8AC3E}">
        <p14:creationId xmlns:p14="http://schemas.microsoft.com/office/powerpoint/2010/main" val="2210565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3</a:t>
            </a:fld>
            <a:endParaRPr lang="en-GB" dirty="0"/>
          </a:p>
        </p:txBody>
      </p:sp>
    </p:spTree>
    <p:extLst>
      <p:ext uri="{BB962C8B-B14F-4D97-AF65-F5344CB8AC3E}">
        <p14:creationId xmlns:p14="http://schemas.microsoft.com/office/powerpoint/2010/main" val="2963370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Events: </a:t>
            </a:r>
            <a:r>
              <a:rPr lang="en-GB" dirty="0" smtClean="0"/>
              <a:t>A wide range of HEA events run in Wales.</a:t>
            </a:r>
            <a:r>
              <a:rPr lang="en-GB" baseline="0" dirty="0" smtClean="0"/>
              <a:t> Highlights in 12/13 included Future Directions Events, such as Future Directions for Skills and Employability (held in collaboration with QAA &amp; HEFCW), the first HEA Wales Learning &amp; Teaching Summit, and a wide range of new to teaching workshops, subject specific and thematic events. </a:t>
            </a:r>
          </a:p>
          <a:p>
            <a:r>
              <a:rPr lang="en-GB" b="1" baseline="0" dirty="0" smtClean="0"/>
              <a:t>Funding: </a:t>
            </a:r>
            <a:r>
              <a:rPr lang="en-GB" b="0" baseline="0" dirty="0" smtClean="0"/>
              <a:t>HEA Funding opportunities include; </a:t>
            </a:r>
            <a:r>
              <a:rPr lang="en-GB" b="1" baseline="0" dirty="0" smtClean="0"/>
              <a:t>TDG’s </a:t>
            </a:r>
            <a:r>
              <a:rPr lang="en-GB" b="0" baseline="0" dirty="0" smtClean="0"/>
              <a:t>(</a:t>
            </a:r>
            <a:r>
              <a:rPr lang="en-US" b="0" baseline="0" dirty="0" smtClean="0"/>
              <a:t>a bid-based development grant funding exists to stimulate evidence-based research and encourage innovations in learning and teaching that have the potential for sector-wide impact. Grants are awarded on an individual, departmental or collaborative basis, the </a:t>
            </a:r>
            <a:r>
              <a:rPr lang="en-US" b="1" baseline="0" dirty="0" smtClean="0"/>
              <a:t>International Scholarship Scheme </a:t>
            </a:r>
            <a:r>
              <a:rPr lang="en-US" b="0" baseline="0" dirty="0" smtClean="0"/>
              <a:t>(designed to benefit the UK HE sector by bringing back interesting, challenging and innovative teaching practice to UK), </a:t>
            </a:r>
            <a:r>
              <a:rPr lang="en-US" b="1" baseline="0" dirty="0" smtClean="0"/>
              <a:t>Doctoral Programme </a:t>
            </a:r>
            <a:r>
              <a:rPr lang="en-US" b="0" baseline="0" dirty="0" smtClean="0"/>
              <a:t>(which enables focused long run study to be carried out within a well-supported environment). Research Projects, workshop and seminar series. </a:t>
            </a:r>
            <a:r>
              <a:rPr lang="en-US" b="1" baseline="0" dirty="0" smtClean="0"/>
              <a:t>From time to time, the HEA offers funding to support Welsh projects and initiatives. To keep in touch with the latest Welsh opportunities, you can subscribe to the HEA Wales bulletin.</a:t>
            </a:r>
          </a:p>
          <a:p>
            <a:r>
              <a:rPr lang="en-US" b="1" baseline="0" dirty="0" smtClean="0"/>
              <a:t>Groups: </a:t>
            </a:r>
            <a:r>
              <a:rPr lang="en-US" b="0" baseline="0" dirty="0" smtClean="0"/>
              <a:t>An example of some of the groups we co-ordinate / are involved with.</a:t>
            </a:r>
          </a:p>
          <a:p>
            <a:r>
              <a:rPr lang="en-US" b="1" baseline="0" dirty="0" smtClean="0"/>
              <a:t>Resources: </a:t>
            </a:r>
            <a:r>
              <a:rPr lang="en-US" b="0" baseline="0" dirty="0" smtClean="0"/>
              <a:t>Visit the HEA website to find out more, </a:t>
            </a:r>
            <a:endParaRPr lang="en-US" b="1" baseline="0" dirty="0" smtClean="0"/>
          </a:p>
          <a:p>
            <a:endParaRPr lang="en-US" b="0" baseline="0" dirty="0" smtClean="0"/>
          </a:p>
          <a:p>
            <a:endParaRPr lang="en-GB" b="0"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4</a:t>
            </a:fld>
            <a:endParaRPr lang="en-GB" dirty="0"/>
          </a:p>
        </p:txBody>
      </p:sp>
    </p:spTree>
    <p:extLst>
      <p:ext uri="{BB962C8B-B14F-4D97-AF65-F5344CB8AC3E}">
        <p14:creationId xmlns:p14="http://schemas.microsoft.com/office/powerpoint/2010/main" val="1913115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GOF: The first Future Directions Quality Enhancement</a:t>
            </a:r>
            <a:r>
              <a:rPr lang="en-GB" baseline="0" dirty="0" smtClean="0"/>
              <a:t> theme. Developed in response to </a:t>
            </a:r>
            <a:r>
              <a:rPr lang="en-US" baseline="0" dirty="0" smtClean="0"/>
              <a:t>the Welsh Government paper: For Our Future: The 21st Century Higher Education Strategy and Plan for Wales. The project is co-ordinated by the Higher Education Academy in Wales. </a:t>
            </a:r>
            <a:endParaRPr lang="en-GB"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6</a:t>
            </a:fld>
            <a:endParaRPr lang="en-GB" dirty="0"/>
          </a:p>
        </p:txBody>
      </p:sp>
    </p:spTree>
    <p:extLst>
      <p:ext uri="{BB962C8B-B14F-4D97-AF65-F5344CB8AC3E}">
        <p14:creationId xmlns:p14="http://schemas.microsoft.com/office/powerpoint/2010/main" val="1947850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FD Conference:</a:t>
            </a:r>
            <a:r>
              <a:rPr lang="en-GB" baseline="0" dirty="0" smtClean="0"/>
              <a:t> come along. </a:t>
            </a:r>
            <a:endParaRPr lang="en-GB"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7</a:t>
            </a:fld>
            <a:endParaRPr lang="en-GB" dirty="0"/>
          </a:p>
        </p:txBody>
      </p:sp>
    </p:spTree>
    <p:extLst>
      <p:ext uri="{BB962C8B-B14F-4D97-AF65-F5344CB8AC3E}">
        <p14:creationId xmlns:p14="http://schemas.microsoft.com/office/powerpoint/2010/main" val="986047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b="1" i="0" dirty="0" smtClean="0"/>
              <a:t>Focussing</a:t>
            </a:r>
            <a:r>
              <a:rPr lang="en-GB" sz="1200" b="1" i="0" baseline="0" dirty="0" smtClean="0"/>
              <a:t> on Events because a lot of funding calls have now closed. Here are some UK events that may be of interest!</a:t>
            </a:r>
            <a:endParaRPr lang="en-GB" sz="1200" b="1" i="0" dirty="0" smtClean="0"/>
          </a:p>
          <a:p>
            <a:r>
              <a:rPr lang="en-GB" sz="1200" i="1" dirty="0" smtClean="0"/>
              <a:t>HEA STEM Cluster Annual Conference</a:t>
            </a:r>
            <a:br>
              <a:rPr lang="en-GB" sz="1200" i="1" dirty="0" smtClean="0"/>
            </a:br>
            <a:r>
              <a:rPr lang="en-GB" sz="1200" b="1" dirty="0" smtClean="0"/>
              <a:t>Enhancing the STEM Student Journey</a:t>
            </a:r>
            <a:r>
              <a:rPr lang="en-GB" sz="1200" i="1" dirty="0" smtClean="0"/>
              <a:t/>
            </a:r>
            <a:br>
              <a:rPr lang="en-GB" sz="1200" i="1" dirty="0" smtClean="0"/>
            </a:br>
            <a:r>
              <a:rPr lang="en-GB" sz="1200" dirty="0" smtClean="0"/>
              <a:t>30 April – 1 May, University of Edinburgh </a:t>
            </a:r>
            <a:endParaRPr lang="en-GB" dirty="0" smtClean="0">
              <a:effectLst/>
            </a:endParaRPr>
          </a:p>
          <a:p>
            <a:r>
              <a:rPr lang="en-GB" dirty="0" smtClean="0">
                <a:effectLst/>
              </a:rPr>
              <a:t>The conference will include keynote presentations, debates, individual papers, posters, and student poster competitions. Our keynotes will include </a:t>
            </a:r>
            <a:r>
              <a:rPr lang="en-GB" dirty="0" smtClean="0">
                <a:effectLst/>
                <a:hlinkClick r:id="rId3"/>
              </a:rPr>
              <a:t>Andy Field</a:t>
            </a:r>
            <a:r>
              <a:rPr lang="en-GB" dirty="0" smtClean="0">
                <a:effectLst/>
              </a:rPr>
              <a:t>, Professor of Child Psychopathology at the University of Sussex, </a:t>
            </a:r>
            <a:r>
              <a:rPr lang="en-GB" dirty="0" smtClean="0">
                <a:effectLst/>
                <a:hlinkClick r:id="rId4"/>
              </a:rPr>
              <a:t>Dame Wendy Hall</a:t>
            </a:r>
            <a:r>
              <a:rPr lang="en-GB" dirty="0" smtClean="0">
                <a:effectLst/>
              </a:rPr>
              <a:t>, Professor of Computer Science at the University of Southampton and </a:t>
            </a:r>
            <a:r>
              <a:rPr lang="en-GB" dirty="0" smtClean="0">
                <a:effectLst/>
                <a:hlinkClick r:id="rId5" action="ppaction://hlinkfile"/>
              </a:rPr>
              <a:t>Nike Folayan</a:t>
            </a:r>
            <a:r>
              <a:rPr lang="en-GB" dirty="0" smtClean="0">
                <a:effectLst/>
              </a:rPr>
              <a:t>, Chair of AFBE-UK.</a:t>
            </a:r>
            <a:endParaRPr lang="en-GB" sz="1200" i="1" dirty="0" smtClean="0"/>
          </a:p>
          <a:p>
            <a:endParaRPr lang="en-GB" sz="1200" i="1" dirty="0" smtClean="0"/>
          </a:p>
          <a:p>
            <a:r>
              <a:rPr lang="en-GB" sz="1200" i="1" dirty="0" smtClean="0"/>
              <a:t>HEA Social Sciences Cluster Annual Conference: </a:t>
            </a:r>
            <a:r>
              <a:rPr lang="en-GB" sz="1200" b="1" dirty="0" smtClean="0"/>
              <a:t>Teaching forward: the future of the Social Sciences</a:t>
            </a:r>
            <a:r>
              <a:rPr lang="en-GB" sz="1200" i="1" dirty="0" smtClean="0"/>
              <a:t>, </a:t>
            </a:r>
            <a:r>
              <a:rPr lang="en-GB" sz="1200" dirty="0" smtClean="0"/>
              <a:t>21 - 22 May 2014, Birmingham</a:t>
            </a:r>
          </a:p>
          <a:p>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smtClean="0"/>
              <a:t>HEA Arts and Humanities Annual Conference</a:t>
            </a:r>
            <a:br>
              <a:rPr lang="en-GB" sz="1200" i="1" dirty="0" smtClean="0"/>
            </a:br>
            <a:r>
              <a:rPr lang="en-GB" sz="1200" b="1" dirty="0" smtClean="0"/>
              <a:t>Heroes and monsters: extra-ordinary tales of learning and teaching in the arts and humanities</a:t>
            </a:r>
            <a:br>
              <a:rPr lang="en-GB" sz="1200" b="1" dirty="0" smtClean="0"/>
            </a:br>
            <a:r>
              <a:rPr lang="en-GB" sz="1200" dirty="0" smtClean="0"/>
              <a:t>2-4 June 2014, The Lowry, Salford Quays, Manchester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effectLst/>
              </a:rPr>
              <a:t>Our 3rd annual conference invites you to explore the everyday business of learning and teaching through metaphor and narrative, and so transfigure the ‘taken-for-grantedness’ of academic practice into fantastic tales of the unexpected.</a:t>
            </a: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dirty="0" smtClean="0"/>
              <a:t>HEA Annual Conference</a:t>
            </a:r>
            <a:br>
              <a:rPr lang="en-GB" sz="1200" i="1" dirty="0" smtClean="0"/>
            </a:br>
            <a:r>
              <a:rPr lang="en-GB" sz="1200" b="1" dirty="0" smtClean="0"/>
              <a:t>Preparing for learning futures: the next 10 years</a:t>
            </a:r>
            <a:br>
              <a:rPr lang="en-GB" sz="1200" b="1" dirty="0" smtClean="0"/>
            </a:br>
            <a:r>
              <a:rPr lang="en-GB" sz="1200" dirty="0" smtClean="0"/>
              <a:t>2-3 July 2014, Aston University, Birmingham</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effectLst/>
              </a:rPr>
              <a:t>The conference will focus on the future of the student learning experience and explore how we are preparing for it; it will look at how current policy and practice is (or is not) equipping us for the opportunities that lie ahead and what may need to be done to both adapt to and create new learning environments.</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8</a:t>
            </a:fld>
            <a:endParaRPr lang="en-GB" dirty="0"/>
          </a:p>
        </p:txBody>
      </p:sp>
    </p:spTree>
    <p:extLst>
      <p:ext uri="{BB962C8B-B14F-4D97-AF65-F5344CB8AC3E}">
        <p14:creationId xmlns:p14="http://schemas.microsoft.com/office/powerpoint/2010/main" val="3410508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provide UK subscribing institutions delivering Higher Education, the opportunity to promote research and evidence that has informed departmental and institutional policy and/or practice through our Workshop and Seminar Series</a:t>
            </a:r>
          </a:p>
          <a:p>
            <a:r>
              <a:rPr lang="en-US" b="0" dirty="0" smtClean="0"/>
              <a:t>The HEA is running a workshop and seminar series in the thematic areas of </a:t>
            </a:r>
            <a:r>
              <a:rPr lang="en-US" b="1" dirty="0" smtClean="0"/>
              <a:t>employability, ESD, Green Academy, HEAR and </a:t>
            </a:r>
            <a:r>
              <a:rPr lang="en-US" b="1" dirty="0" err="1" smtClean="0"/>
              <a:t>internationalisation</a:t>
            </a:r>
            <a:r>
              <a:rPr lang="en-US" b="1" dirty="0" smtClean="0"/>
              <a:t> and within the discipline clusters of Arts and Humanities, Social Sciences and STEM. </a:t>
            </a:r>
            <a:endParaRPr lang="en-GB" b="1" dirty="0" smtClean="0"/>
          </a:p>
          <a:p>
            <a:r>
              <a:rPr lang="en-GB" dirty="0" smtClean="0"/>
              <a:t>Another seminars that took place in Wales in 13/14 include: </a:t>
            </a:r>
            <a:r>
              <a:rPr lang="en-US" dirty="0" smtClean="0"/>
              <a:t>The campus as a living laboratory - exploring place-based approaches to ESD, Cardiff University 12 Feb, and HEA STEM: Innovations in teaching and assessing large classes,</a:t>
            </a:r>
            <a:r>
              <a:rPr lang="en-US" baseline="0" dirty="0" smtClean="0"/>
              <a:t> Bangor University, 15 January. </a:t>
            </a:r>
            <a:endParaRPr lang="en-GB"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9</a:t>
            </a:fld>
            <a:endParaRPr lang="en-GB" dirty="0"/>
          </a:p>
        </p:txBody>
      </p:sp>
    </p:spTree>
    <p:extLst>
      <p:ext uri="{BB962C8B-B14F-4D97-AF65-F5344CB8AC3E}">
        <p14:creationId xmlns:p14="http://schemas.microsoft.com/office/powerpoint/2010/main" val="1028131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above represents a selection</a:t>
            </a:r>
            <a:r>
              <a:rPr lang="en-GB" baseline="0" dirty="0" smtClean="0"/>
              <a:t> of Events that take place in Wales and across the UK. For all the latest updates sign up to the HEA Wales bulletin. </a:t>
            </a:r>
            <a:endParaRPr lang="en-GB"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10</a:t>
            </a:fld>
            <a:endParaRPr lang="en-GB" dirty="0"/>
          </a:p>
        </p:txBody>
      </p:sp>
    </p:spTree>
    <p:extLst>
      <p:ext uri="{BB962C8B-B14F-4D97-AF65-F5344CB8AC3E}">
        <p14:creationId xmlns:p14="http://schemas.microsoft.com/office/powerpoint/2010/main" val="2490944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HEA is developing a new resource which aims to share good practice in enterprise education in HE across the disciplines and inform about support available in this area. We are seeking case studies of good practice and particularly welcome examples which demonstrate how enterprise education is embedded into the curriculum. If you wish to share your innovative practice, please send us an expression of interest detailing:</a:t>
            </a:r>
          </a:p>
          <a:p>
            <a:r>
              <a:rPr lang="en-US" dirty="0" smtClean="0"/>
              <a:t>Your name, role, institution;</a:t>
            </a:r>
          </a:p>
          <a:p>
            <a:r>
              <a:rPr lang="en-US" dirty="0" smtClean="0"/>
              <a:t>Activity/practice: what it is and why it is innovative and/or offers something different;</a:t>
            </a:r>
          </a:p>
          <a:p>
            <a:r>
              <a:rPr lang="en-US" dirty="0" smtClean="0"/>
              <a:t>How students are engaged;</a:t>
            </a:r>
          </a:p>
          <a:p>
            <a:r>
              <a:rPr lang="en-US" dirty="0" smtClean="0"/>
              <a:t>Outcomes and evidence of impact.</a:t>
            </a:r>
          </a:p>
          <a:p>
            <a:r>
              <a:rPr lang="en-US" dirty="0" smtClean="0"/>
              <a:t> </a:t>
            </a:r>
          </a:p>
          <a:p>
            <a:r>
              <a:rPr lang="en-US" dirty="0" smtClean="0"/>
              <a:t>The expression of interest should be no more than 1,000 words and should be emailed to employability@heacademy.ac.uk</a:t>
            </a:r>
          </a:p>
          <a:p>
            <a:r>
              <a:rPr lang="en-US" dirty="0" smtClean="0"/>
              <a:t>by Friday 4 April 2014. </a:t>
            </a:r>
          </a:p>
          <a:p>
            <a:endParaRPr lang="en-GB" dirty="0"/>
          </a:p>
        </p:txBody>
      </p:sp>
      <p:sp>
        <p:nvSpPr>
          <p:cNvPr id="4" name="Slide Number Placeholder 3"/>
          <p:cNvSpPr>
            <a:spLocks noGrp="1"/>
          </p:cNvSpPr>
          <p:nvPr>
            <p:ph type="sldNum" sz="quarter" idx="10"/>
          </p:nvPr>
        </p:nvSpPr>
        <p:spPr/>
        <p:txBody>
          <a:bodyPr/>
          <a:lstStyle/>
          <a:p>
            <a:fld id="{EFF05F93-41C4-4C5F-B43A-2DA846724964}" type="slidenum">
              <a:rPr lang="en-GB" smtClean="0"/>
              <a:pPr/>
              <a:t>11</a:t>
            </a:fld>
            <a:endParaRPr lang="en-GB" dirty="0"/>
          </a:p>
        </p:txBody>
      </p:sp>
    </p:spTree>
    <p:extLst>
      <p:ext uri="{BB962C8B-B14F-4D97-AF65-F5344CB8AC3E}">
        <p14:creationId xmlns:p14="http://schemas.microsoft.com/office/powerpoint/2010/main" val="39427807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 Title Slide 1">
    <p:spTree>
      <p:nvGrpSpPr>
        <p:cNvPr id="1" name=""/>
        <p:cNvGrpSpPr/>
        <p:nvPr/>
      </p:nvGrpSpPr>
      <p:grpSpPr>
        <a:xfrm>
          <a:off x="0" y="0"/>
          <a:ext cx="0" cy="0"/>
          <a:chOff x="0" y="0"/>
          <a:chExt cx="0" cy="0"/>
        </a:xfrm>
      </p:grpSpPr>
      <p:pic>
        <p:nvPicPr>
          <p:cNvPr id="9" name="Picture 8" descr="powerpoint_background-image.jpg"/>
          <p:cNvPicPr>
            <a:picLocks noChangeAspect="1"/>
          </p:cNvPicPr>
          <p:nvPr userDrawn="1"/>
        </p:nvPicPr>
        <p:blipFill>
          <a:blip r:embed="rId2" cstate="email"/>
          <a:stretch>
            <a:fillRect/>
          </a:stretch>
        </p:blipFill>
        <p:spPr>
          <a:xfrm>
            <a:off x="0" y="0"/>
            <a:ext cx="9144000" cy="6858000"/>
          </a:xfrm>
          <a:prstGeom prst="rect">
            <a:avLst/>
          </a:prstGeom>
        </p:spPr>
      </p:pic>
      <p:sp>
        <p:nvSpPr>
          <p:cNvPr id="10" name="Rectangle 9"/>
          <p:cNvSpPr/>
          <p:nvPr userDrawn="1"/>
        </p:nvSpPr>
        <p:spPr>
          <a:xfrm>
            <a:off x="0" y="4149080"/>
            <a:ext cx="8748464" cy="2304016"/>
          </a:xfrm>
          <a:prstGeom prst="rect">
            <a:avLst/>
          </a:prstGeom>
          <a:solidFill>
            <a:srgbClr val="007AA6">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GB" dirty="0"/>
          </a:p>
        </p:txBody>
      </p:sp>
      <p:sp>
        <p:nvSpPr>
          <p:cNvPr id="15" name="Rectangle 4"/>
          <p:cNvSpPr>
            <a:spLocks noGrp="1" noChangeArrowheads="1"/>
          </p:cNvSpPr>
          <p:nvPr>
            <p:ph type="title"/>
          </p:nvPr>
        </p:nvSpPr>
        <p:spPr>
          <a:xfrm>
            <a:off x="251520" y="4149080"/>
            <a:ext cx="8424936" cy="1368152"/>
          </a:xfrm>
        </p:spPr>
        <p:txBody>
          <a:bodyPr wrap="square" anchor="t">
            <a:normAutofit/>
          </a:bodyPr>
          <a:lstStyle>
            <a:lvl1pPr>
              <a:defRPr sz="3600">
                <a:solidFill>
                  <a:schemeClr val="bg1"/>
                </a:solidFill>
              </a:defRPr>
            </a:lvl1pPr>
          </a:lstStyle>
          <a:p>
            <a:r>
              <a:rPr lang="en-US" smtClean="0"/>
              <a:t>Click to edit Master title style</a:t>
            </a:r>
            <a:endParaRPr lang="en-GB" dirty="0"/>
          </a:p>
        </p:txBody>
      </p:sp>
      <p:sp>
        <p:nvSpPr>
          <p:cNvPr id="16" name="Text Placeholder 12"/>
          <p:cNvSpPr>
            <a:spLocks noGrp="1"/>
          </p:cNvSpPr>
          <p:nvPr>
            <p:ph type="body" sz="quarter" idx="10"/>
          </p:nvPr>
        </p:nvSpPr>
        <p:spPr>
          <a:xfrm>
            <a:off x="251520" y="5660926"/>
            <a:ext cx="8424936" cy="360362"/>
          </a:xfrm>
        </p:spPr>
        <p:txBody>
          <a:bodyPr>
            <a:normAutofit/>
          </a:bodyPr>
          <a:lstStyle>
            <a:lvl1pPr algn="l">
              <a:defRPr>
                <a:solidFill>
                  <a:schemeClr val="bg1"/>
                </a:solidFill>
              </a:defRPr>
            </a:lvl1pPr>
          </a:lstStyle>
          <a:p>
            <a:pPr lvl="0"/>
            <a:r>
              <a:rPr lang="en-US" smtClean="0"/>
              <a:t>Click to edit Master text styles</a:t>
            </a:r>
          </a:p>
        </p:txBody>
      </p:sp>
      <p:sp>
        <p:nvSpPr>
          <p:cNvPr id="18" name="Text Placeholder 12"/>
          <p:cNvSpPr>
            <a:spLocks noGrp="1"/>
          </p:cNvSpPr>
          <p:nvPr>
            <p:ph type="body" sz="quarter" idx="11"/>
          </p:nvPr>
        </p:nvSpPr>
        <p:spPr>
          <a:xfrm>
            <a:off x="251520" y="6020966"/>
            <a:ext cx="5544616" cy="432370"/>
          </a:xfrm>
        </p:spPr>
        <p:txBody>
          <a:bodyPr>
            <a:normAutofit/>
          </a:bodyPr>
          <a:lstStyle>
            <a:lvl1pPr algn="l">
              <a:defRPr>
                <a:solidFill>
                  <a:schemeClr val="bg1"/>
                </a:solidFill>
              </a:defRPr>
            </a:lvl1pPr>
          </a:lstStyle>
          <a:p>
            <a:pPr lvl="0"/>
            <a:r>
              <a:rPr lang="en-US" smtClean="0"/>
              <a:t>Click to edit Master text styles</a:t>
            </a:r>
          </a:p>
        </p:txBody>
      </p:sp>
      <p:sp>
        <p:nvSpPr>
          <p:cNvPr id="19" name="Text Placeholder 12"/>
          <p:cNvSpPr>
            <a:spLocks noGrp="1"/>
          </p:cNvSpPr>
          <p:nvPr>
            <p:ph type="body" sz="quarter" idx="12" hasCustomPrompt="1"/>
          </p:nvPr>
        </p:nvSpPr>
        <p:spPr>
          <a:xfrm>
            <a:off x="6228184" y="6020966"/>
            <a:ext cx="2447850" cy="432370"/>
          </a:xfrm>
        </p:spPr>
        <p:txBody>
          <a:bodyPr/>
          <a:lstStyle>
            <a:lvl1pPr algn="r">
              <a:defRPr baseline="0">
                <a:solidFill>
                  <a:schemeClr val="bg1"/>
                </a:solidFill>
              </a:defRPr>
            </a:lvl1pPr>
          </a:lstStyle>
          <a:p>
            <a:pPr lvl="0"/>
            <a:r>
              <a:rPr lang="en-US" dirty="0" smtClean="0"/>
              <a:t>Insert Date Here</a:t>
            </a:r>
          </a:p>
        </p:txBody>
      </p:sp>
      <p:pic>
        <p:nvPicPr>
          <p:cNvPr id="13" name="Picture 12" descr="HEA_Logo_Primary_Blue_RGB.png"/>
          <p:cNvPicPr>
            <a:picLocks noChangeAspect="1"/>
          </p:cNvPicPr>
          <p:nvPr userDrawn="1"/>
        </p:nvPicPr>
        <p:blipFill>
          <a:blip r:embed="rId3" cstate="print"/>
          <a:stretch>
            <a:fillRect/>
          </a:stretch>
        </p:blipFill>
        <p:spPr>
          <a:xfrm>
            <a:off x="6228184" y="332656"/>
            <a:ext cx="2607387" cy="140318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 Two Content">
    <p:spTree>
      <p:nvGrpSpPr>
        <p:cNvPr id="1" name=""/>
        <p:cNvGrpSpPr/>
        <p:nvPr/>
      </p:nvGrpSpPr>
      <p:grpSpPr>
        <a:xfrm>
          <a:off x="0" y="0"/>
          <a:ext cx="0" cy="0"/>
          <a:chOff x="0" y="0"/>
          <a:chExt cx="0" cy="0"/>
        </a:xfrm>
      </p:grpSpPr>
      <p:pic>
        <p:nvPicPr>
          <p:cNvPr id="9" name="Picture 8" descr="HIG01S0002_Template_images-for-Word_Numbers_P5V012.jpg"/>
          <p:cNvPicPr>
            <a:picLocks noChangeAspect="1"/>
          </p:cNvPicPr>
          <p:nvPr userDrawn="1"/>
        </p:nvPicPr>
        <p:blipFill>
          <a:blip r:embed="rId2" cstate="email"/>
          <a:srcRect/>
          <a:stretch>
            <a:fillRect/>
          </a:stretch>
        </p:blipFill>
        <p:spPr>
          <a:xfrm>
            <a:off x="8676456" y="6340493"/>
            <a:ext cx="395536" cy="360040"/>
          </a:xfrm>
          <a:prstGeom prst="rect">
            <a:avLst/>
          </a:prstGeom>
        </p:spPr>
      </p:pic>
      <p:pic>
        <p:nvPicPr>
          <p:cNvPr id="10" name="Picture 9" descr="HIG01S0002_Template_images-for-Word_P5V01.jpg"/>
          <p:cNvPicPr>
            <a:picLocks noChangeAspect="1"/>
          </p:cNvPicPr>
          <p:nvPr userDrawn="1"/>
        </p:nvPicPr>
        <p:blipFill>
          <a:blip r:embed="rId3" cstate="email"/>
          <a:stretch>
            <a:fillRect/>
          </a:stretch>
        </p:blipFill>
        <p:spPr>
          <a:xfrm>
            <a:off x="9834" y="466741"/>
            <a:ext cx="9134166" cy="1303830"/>
          </a:xfrm>
          <a:prstGeom prst="rect">
            <a:avLst/>
          </a:prstGeom>
        </p:spPr>
      </p:pic>
      <p:sp>
        <p:nvSpPr>
          <p:cNvPr id="3" name="Content Placeholder 2"/>
          <p:cNvSpPr>
            <a:spLocks noGrp="1"/>
          </p:cNvSpPr>
          <p:nvPr userDrawn="1">
            <p:ph sz="half" idx="1"/>
          </p:nvPr>
        </p:nvSpPr>
        <p:spPr>
          <a:xfrm>
            <a:off x="827088" y="1628775"/>
            <a:ext cx="3802062" cy="4205288"/>
          </a:xfrm>
        </p:spPr>
        <p:txBody>
          <a:bodyPr/>
          <a:lstStyle>
            <a:lvl1pPr>
              <a:defRPr sz="24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userDrawn="1">
            <p:ph sz="half" idx="2"/>
          </p:nvPr>
        </p:nvSpPr>
        <p:spPr>
          <a:xfrm>
            <a:off x="4781550" y="1628775"/>
            <a:ext cx="3802063" cy="4205288"/>
          </a:xfrm>
        </p:spPr>
        <p:txBody>
          <a:bodyPr/>
          <a:lstStyle>
            <a:lvl1pPr>
              <a:defRPr sz="2400"/>
            </a:lvl1pPr>
            <a:lvl2pPr>
              <a:defRPr sz="22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userDrawn="1">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chemeClr val="tx1"/>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
        <p:nvSpPr>
          <p:cNvPr id="7" name="Rectangle 4"/>
          <p:cNvSpPr>
            <a:spLocks noGrp="1" noChangeArrowheads="1"/>
          </p:cNvSpPr>
          <p:nvPr userDrawn="1">
            <p:ph type="title"/>
          </p:nvPr>
        </p:nvSpPr>
        <p:spPr>
          <a:xfrm>
            <a:off x="827088" y="476250"/>
            <a:ext cx="6337200" cy="706438"/>
          </a:xfrm>
        </p:spPr>
        <p:txBody>
          <a:bodyPr/>
          <a:lstStyle/>
          <a:p>
            <a:r>
              <a:rPr lang="en-US" smtClean="0"/>
              <a:t>Click to edit Master title style</a:t>
            </a:r>
            <a:endParaRPr lang="en-GB" dirty="0"/>
          </a:p>
        </p:txBody>
      </p:sp>
      <p:sp>
        <p:nvSpPr>
          <p:cNvPr id="12" name="Footer Placeholder 4"/>
          <p:cNvSpPr>
            <a:spLocks noGrp="1"/>
          </p:cNvSpPr>
          <p:nvPr userDrawn="1">
            <p:ph type="ftr" sz="quarter" idx="3"/>
          </p:nvPr>
        </p:nvSpPr>
        <p:spPr>
          <a:xfrm>
            <a:off x="5292080" y="6376243"/>
            <a:ext cx="3039616" cy="365125"/>
          </a:xfrm>
          <a:prstGeom prst="rect">
            <a:avLst/>
          </a:prstGeom>
        </p:spPr>
        <p:txBody>
          <a:bodyPr vert="horz" lIns="91440" tIns="45720" rIns="91440" bIns="45720" rtlCol="0" anchor="ctr"/>
          <a:lstStyle>
            <a:lvl1pPr algn="r">
              <a:defRPr sz="1000">
                <a:solidFill>
                  <a:schemeClr val="tx1"/>
                </a:solidFill>
                <a:latin typeface="Gill Sans MT"/>
                <a:cs typeface="Gill Sans MT"/>
              </a:defRPr>
            </a:lvl1pPr>
          </a:lstStyle>
          <a:p>
            <a:r>
              <a:rPr lang="en-GB" dirty="0" smtClean="0"/>
              <a:t>Presentation title</a:t>
            </a:r>
            <a:endParaRPr lang="en-GB" dirty="0"/>
          </a:p>
        </p:txBody>
      </p:sp>
      <p:pic>
        <p:nvPicPr>
          <p:cNvPr id="15" name="Picture 14" descr="HEA_Logo_Primary_Blue_RGB.png"/>
          <p:cNvPicPr>
            <a:picLocks noChangeAspect="1"/>
          </p:cNvPicPr>
          <p:nvPr userDrawn="1"/>
        </p:nvPicPr>
        <p:blipFill>
          <a:blip r:embed="rId4" cstate="print"/>
          <a:stretch>
            <a:fillRect/>
          </a:stretch>
        </p:blipFill>
        <p:spPr>
          <a:xfrm>
            <a:off x="7164288" y="404664"/>
            <a:ext cx="1533757" cy="8254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 Picture with Caption">
    <p:spTree>
      <p:nvGrpSpPr>
        <p:cNvPr id="1" name=""/>
        <p:cNvGrpSpPr/>
        <p:nvPr/>
      </p:nvGrpSpPr>
      <p:grpSpPr>
        <a:xfrm>
          <a:off x="0" y="0"/>
          <a:ext cx="0" cy="0"/>
          <a:chOff x="0" y="0"/>
          <a:chExt cx="0" cy="0"/>
        </a:xfrm>
      </p:grpSpPr>
      <p:pic>
        <p:nvPicPr>
          <p:cNvPr id="12" name="Picture 11" descr="HIG01S0002_Template_images-for-Word_Numbers_P5V012.jpg"/>
          <p:cNvPicPr>
            <a:picLocks noChangeAspect="1"/>
          </p:cNvPicPr>
          <p:nvPr userDrawn="1"/>
        </p:nvPicPr>
        <p:blipFill>
          <a:blip r:embed="rId2" cstate="email"/>
          <a:srcRect/>
          <a:stretch>
            <a:fillRect/>
          </a:stretch>
        </p:blipFill>
        <p:spPr>
          <a:xfrm>
            <a:off x="8676456" y="6340493"/>
            <a:ext cx="395536" cy="360040"/>
          </a:xfrm>
          <a:prstGeom prst="rect">
            <a:avLst/>
          </a:prstGeom>
        </p:spPr>
      </p:pic>
      <p:pic>
        <p:nvPicPr>
          <p:cNvPr id="13" name="Picture 12" descr="HIG01S0002_Template_images-for-Word_P5V01.jpg"/>
          <p:cNvPicPr>
            <a:picLocks noChangeAspect="1"/>
          </p:cNvPicPr>
          <p:nvPr userDrawn="1"/>
        </p:nvPicPr>
        <p:blipFill>
          <a:blip r:embed="rId3" cstate="email"/>
          <a:stretch>
            <a:fillRect/>
          </a:stretch>
        </p:blipFill>
        <p:spPr>
          <a:xfrm>
            <a:off x="9834" y="466741"/>
            <a:ext cx="9134166" cy="1303830"/>
          </a:xfrm>
          <a:prstGeom prst="rect">
            <a:avLst/>
          </a:prstGeom>
        </p:spPr>
      </p:pic>
      <p:sp>
        <p:nvSpPr>
          <p:cNvPr id="3" name="Picture Placeholder 2"/>
          <p:cNvSpPr>
            <a:spLocks noGrp="1"/>
          </p:cNvSpPr>
          <p:nvPr userDrawn="1">
            <p:ph type="pic" idx="1"/>
          </p:nvPr>
        </p:nvSpPr>
        <p:spPr>
          <a:xfrm>
            <a:off x="827584" y="1700808"/>
            <a:ext cx="7776864" cy="454684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6" name="Slide Number Placeholder 5"/>
          <p:cNvSpPr>
            <a:spLocks noGrp="1"/>
          </p:cNvSpPr>
          <p:nvPr userDrawn="1">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chemeClr val="tx1"/>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
        <p:nvSpPr>
          <p:cNvPr id="10" name="Rectangle 4"/>
          <p:cNvSpPr>
            <a:spLocks noGrp="1" noChangeArrowheads="1"/>
          </p:cNvSpPr>
          <p:nvPr userDrawn="1">
            <p:ph type="title"/>
          </p:nvPr>
        </p:nvSpPr>
        <p:spPr>
          <a:xfrm>
            <a:off x="827088" y="476250"/>
            <a:ext cx="6337200" cy="706438"/>
          </a:xfrm>
        </p:spPr>
        <p:txBody>
          <a:bodyPr/>
          <a:lstStyle/>
          <a:p>
            <a:r>
              <a:rPr lang="en-US" smtClean="0"/>
              <a:t>Click to edit Master title style</a:t>
            </a:r>
            <a:endParaRPr lang="en-GB" dirty="0"/>
          </a:p>
        </p:txBody>
      </p:sp>
      <p:sp>
        <p:nvSpPr>
          <p:cNvPr id="15" name="Footer Placeholder 4"/>
          <p:cNvSpPr>
            <a:spLocks noGrp="1"/>
          </p:cNvSpPr>
          <p:nvPr userDrawn="1">
            <p:ph type="ftr" sz="quarter" idx="3"/>
          </p:nvPr>
        </p:nvSpPr>
        <p:spPr>
          <a:xfrm>
            <a:off x="5292080" y="6376243"/>
            <a:ext cx="3039616" cy="365125"/>
          </a:xfrm>
          <a:prstGeom prst="rect">
            <a:avLst/>
          </a:prstGeom>
        </p:spPr>
        <p:txBody>
          <a:bodyPr vert="horz" lIns="91440" tIns="45720" rIns="91440" bIns="45720" rtlCol="0" anchor="ctr"/>
          <a:lstStyle>
            <a:lvl1pPr algn="r">
              <a:defRPr sz="1000">
                <a:solidFill>
                  <a:schemeClr val="tx1"/>
                </a:solidFill>
                <a:latin typeface="Gill Sans MT"/>
                <a:cs typeface="Gill Sans MT"/>
              </a:defRPr>
            </a:lvl1pPr>
          </a:lstStyle>
          <a:p>
            <a:r>
              <a:rPr lang="en-GB" dirty="0" smtClean="0"/>
              <a:t>Presentation title</a:t>
            </a:r>
            <a:endParaRPr lang="en-GB" dirty="0"/>
          </a:p>
        </p:txBody>
      </p:sp>
      <p:pic>
        <p:nvPicPr>
          <p:cNvPr id="14" name="Picture 13" descr="HEA_Logo_Primary_Blue_RGB.png"/>
          <p:cNvPicPr>
            <a:picLocks noChangeAspect="1"/>
          </p:cNvPicPr>
          <p:nvPr userDrawn="1"/>
        </p:nvPicPr>
        <p:blipFill>
          <a:blip r:embed="rId4" cstate="print"/>
          <a:stretch>
            <a:fillRect/>
          </a:stretch>
        </p:blipFill>
        <p:spPr>
          <a:xfrm>
            <a:off x="7164288" y="404664"/>
            <a:ext cx="1533757" cy="8254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 Title, Text and Clip Art">
    <p:spTree>
      <p:nvGrpSpPr>
        <p:cNvPr id="1" name=""/>
        <p:cNvGrpSpPr/>
        <p:nvPr/>
      </p:nvGrpSpPr>
      <p:grpSpPr>
        <a:xfrm>
          <a:off x="0" y="0"/>
          <a:ext cx="0" cy="0"/>
          <a:chOff x="0" y="0"/>
          <a:chExt cx="0" cy="0"/>
        </a:xfrm>
      </p:grpSpPr>
      <p:pic>
        <p:nvPicPr>
          <p:cNvPr id="9" name="Picture 8" descr="HIG01S0002_Template_images-for-Word_Numbers_P5V012.jpg"/>
          <p:cNvPicPr>
            <a:picLocks noChangeAspect="1"/>
          </p:cNvPicPr>
          <p:nvPr userDrawn="1"/>
        </p:nvPicPr>
        <p:blipFill>
          <a:blip r:embed="rId2" cstate="email"/>
          <a:srcRect/>
          <a:stretch>
            <a:fillRect/>
          </a:stretch>
        </p:blipFill>
        <p:spPr>
          <a:xfrm>
            <a:off x="8676456" y="6340493"/>
            <a:ext cx="395536" cy="360040"/>
          </a:xfrm>
          <a:prstGeom prst="rect">
            <a:avLst/>
          </a:prstGeom>
        </p:spPr>
      </p:pic>
      <p:pic>
        <p:nvPicPr>
          <p:cNvPr id="10" name="Picture 9" descr="HIG01S0002_Template_images-for-Word_P5V01.jpg"/>
          <p:cNvPicPr>
            <a:picLocks noChangeAspect="1"/>
          </p:cNvPicPr>
          <p:nvPr userDrawn="1"/>
        </p:nvPicPr>
        <p:blipFill>
          <a:blip r:embed="rId3" cstate="email"/>
          <a:stretch>
            <a:fillRect/>
          </a:stretch>
        </p:blipFill>
        <p:spPr>
          <a:xfrm>
            <a:off x="9834" y="466741"/>
            <a:ext cx="9134166" cy="1303830"/>
          </a:xfrm>
          <a:prstGeom prst="rect">
            <a:avLst/>
          </a:prstGeom>
        </p:spPr>
      </p:pic>
      <p:sp>
        <p:nvSpPr>
          <p:cNvPr id="3" name="Text Placeholder 2"/>
          <p:cNvSpPr>
            <a:spLocks noGrp="1"/>
          </p:cNvSpPr>
          <p:nvPr userDrawn="1">
            <p:ph type="body" sz="half" idx="1"/>
          </p:nvPr>
        </p:nvSpPr>
        <p:spPr>
          <a:xfrm>
            <a:off x="827088" y="1628775"/>
            <a:ext cx="3802062" cy="4205288"/>
          </a:xfrm>
        </p:spPr>
        <p:txBody>
          <a:bodyPr/>
          <a:lstStyle>
            <a:lvl1pPr>
              <a:defRPr sz="2400"/>
            </a:lvl1pPr>
            <a:lvl2pPr>
              <a:defRPr sz="22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lipArt Placeholder 3"/>
          <p:cNvSpPr>
            <a:spLocks noGrp="1"/>
          </p:cNvSpPr>
          <p:nvPr userDrawn="1">
            <p:ph type="clipArt" sz="half" idx="2"/>
          </p:nvPr>
        </p:nvSpPr>
        <p:spPr>
          <a:xfrm>
            <a:off x="4781550" y="1628775"/>
            <a:ext cx="3802063" cy="4205288"/>
          </a:xfrm>
        </p:spPr>
        <p:txBody>
          <a:bodyPr/>
          <a:lstStyle/>
          <a:p>
            <a:r>
              <a:rPr lang="en-US" dirty="0" smtClean="0"/>
              <a:t>Click icon to add clip art</a:t>
            </a:r>
            <a:endParaRPr lang="en-GB" dirty="0"/>
          </a:p>
        </p:txBody>
      </p:sp>
      <p:sp>
        <p:nvSpPr>
          <p:cNvPr id="6" name="Slide Number Placeholder 5"/>
          <p:cNvSpPr>
            <a:spLocks noGrp="1"/>
          </p:cNvSpPr>
          <p:nvPr userDrawn="1">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chemeClr val="tx1"/>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
        <p:nvSpPr>
          <p:cNvPr id="7" name="Rectangle 4"/>
          <p:cNvSpPr>
            <a:spLocks noGrp="1" noChangeArrowheads="1"/>
          </p:cNvSpPr>
          <p:nvPr userDrawn="1">
            <p:ph type="title"/>
          </p:nvPr>
        </p:nvSpPr>
        <p:spPr>
          <a:xfrm>
            <a:off x="827088" y="476250"/>
            <a:ext cx="6337200" cy="706438"/>
          </a:xfrm>
        </p:spPr>
        <p:txBody>
          <a:bodyPr/>
          <a:lstStyle/>
          <a:p>
            <a:r>
              <a:rPr lang="en-US" smtClean="0"/>
              <a:t>Click to edit Master title style</a:t>
            </a:r>
            <a:endParaRPr lang="en-GB" dirty="0"/>
          </a:p>
        </p:txBody>
      </p:sp>
      <p:sp>
        <p:nvSpPr>
          <p:cNvPr id="12" name="Footer Placeholder 4"/>
          <p:cNvSpPr>
            <a:spLocks noGrp="1"/>
          </p:cNvSpPr>
          <p:nvPr userDrawn="1">
            <p:ph type="ftr" sz="quarter" idx="3"/>
          </p:nvPr>
        </p:nvSpPr>
        <p:spPr>
          <a:xfrm>
            <a:off x="5292080" y="6376243"/>
            <a:ext cx="3039616" cy="365125"/>
          </a:xfrm>
          <a:prstGeom prst="rect">
            <a:avLst/>
          </a:prstGeom>
        </p:spPr>
        <p:txBody>
          <a:bodyPr vert="horz" lIns="91440" tIns="45720" rIns="91440" bIns="45720" rtlCol="0" anchor="ctr"/>
          <a:lstStyle>
            <a:lvl1pPr algn="r">
              <a:defRPr sz="1000">
                <a:solidFill>
                  <a:schemeClr val="tx1"/>
                </a:solidFill>
                <a:latin typeface="Gill Sans MT"/>
                <a:cs typeface="Gill Sans MT"/>
              </a:defRPr>
            </a:lvl1pPr>
          </a:lstStyle>
          <a:p>
            <a:r>
              <a:rPr lang="en-GB" dirty="0" smtClean="0"/>
              <a:t>Presentation title</a:t>
            </a:r>
            <a:endParaRPr lang="en-GB" dirty="0"/>
          </a:p>
        </p:txBody>
      </p:sp>
      <p:pic>
        <p:nvPicPr>
          <p:cNvPr id="15" name="Picture 14" descr="HEA_Logo_Primary_Blue_RGB.png"/>
          <p:cNvPicPr>
            <a:picLocks noChangeAspect="1"/>
          </p:cNvPicPr>
          <p:nvPr userDrawn="1"/>
        </p:nvPicPr>
        <p:blipFill>
          <a:blip r:embed="rId4" cstate="print"/>
          <a:stretch>
            <a:fillRect/>
          </a:stretch>
        </p:blipFill>
        <p:spPr>
          <a:xfrm>
            <a:off x="7164288" y="404664"/>
            <a:ext cx="1533757" cy="8254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 Title, Text and Chart">
    <p:spTree>
      <p:nvGrpSpPr>
        <p:cNvPr id="1" name=""/>
        <p:cNvGrpSpPr/>
        <p:nvPr/>
      </p:nvGrpSpPr>
      <p:grpSpPr>
        <a:xfrm>
          <a:off x="0" y="0"/>
          <a:ext cx="0" cy="0"/>
          <a:chOff x="0" y="0"/>
          <a:chExt cx="0" cy="0"/>
        </a:xfrm>
      </p:grpSpPr>
      <p:pic>
        <p:nvPicPr>
          <p:cNvPr id="9" name="Picture 8" descr="HIG01S0002_Template_images-for-Word_Numbers_P5V012.jpg"/>
          <p:cNvPicPr>
            <a:picLocks noChangeAspect="1"/>
          </p:cNvPicPr>
          <p:nvPr userDrawn="1"/>
        </p:nvPicPr>
        <p:blipFill>
          <a:blip r:embed="rId2" cstate="email"/>
          <a:srcRect/>
          <a:stretch>
            <a:fillRect/>
          </a:stretch>
        </p:blipFill>
        <p:spPr>
          <a:xfrm>
            <a:off x="8676456" y="6340493"/>
            <a:ext cx="395536" cy="360040"/>
          </a:xfrm>
          <a:prstGeom prst="rect">
            <a:avLst/>
          </a:prstGeom>
        </p:spPr>
      </p:pic>
      <p:pic>
        <p:nvPicPr>
          <p:cNvPr id="10" name="Picture 9" descr="HIG01S0002_Template_images-for-Word_P5V01.jpg"/>
          <p:cNvPicPr>
            <a:picLocks noChangeAspect="1"/>
          </p:cNvPicPr>
          <p:nvPr userDrawn="1"/>
        </p:nvPicPr>
        <p:blipFill>
          <a:blip r:embed="rId3" cstate="email"/>
          <a:stretch>
            <a:fillRect/>
          </a:stretch>
        </p:blipFill>
        <p:spPr>
          <a:xfrm>
            <a:off x="9834" y="466741"/>
            <a:ext cx="9134166" cy="1303830"/>
          </a:xfrm>
          <a:prstGeom prst="rect">
            <a:avLst/>
          </a:prstGeom>
        </p:spPr>
      </p:pic>
      <p:sp>
        <p:nvSpPr>
          <p:cNvPr id="3" name="Text Placeholder 2"/>
          <p:cNvSpPr>
            <a:spLocks noGrp="1"/>
          </p:cNvSpPr>
          <p:nvPr userDrawn="1">
            <p:ph type="body" sz="half" idx="1"/>
          </p:nvPr>
        </p:nvSpPr>
        <p:spPr>
          <a:xfrm>
            <a:off x="827088" y="1628775"/>
            <a:ext cx="3802062" cy="4205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hart Placeholder 3"/>
          <p:cNvSpPr>
            <a:spLocks noGrp="1"/>
          </p:cNvSpPr>
          <p:nvPr userDrawn="1">
            <p:ph type="chart" sz="half" idx="2"/>
          </p:nvPr>
        </p:nvSpPr>
        <p:spPr>
          <a:xfrm>
            <a:off x="4781550" y="1628775"/>
            <a:ext cx="3802063" cy="4205288"/>
          </a:xfrm>
        </p:spPr>
        <p:txBody>
          <a:bodyPr/>
          <a:lstStyle/>
          <a:p>
            <a:r>
              <a:rPr lang="en-US" dirty="0" smtClean="0"/>
              <a:t>Click icon to add chart</a:t>
            </a:r>
            <a:endParaRPr lang="en-GB" dirty="0"/>
          </a:p>
        </p:txBody>
      </p:sp>
      <p:sp>
        <p:nvSpPr>
          <p:cNvPr id="5" name="Footer Placeholder 4"/>
          <p:cNvSpPr>
            <a:spLocks noGrp="1"/>
          </p:cNvSpPr>
          <p:nvPr userDrawn="1">
            <p:ph type="ftr" sz="quarter" idx="3"/>
          </p:nvPr>
        </p:nvSpPr>
        <p:spPr>
          <a:xfrm>
            <a:off x="5292080" y="6376243"/>
            <a:ext cx="3039616" cy="365125"/>
          </a:xfrm>
          <a:prstGeom prst="rect">
            <a:avLst/>
          </a:prstGeom>
        </p:spPr>
        <p:txBody>
          <a:bodyPr vert="horz" lIns="91440" tIns="45720" rIns="91440" bIns="45720" rtlCol="0" anchor="ctr"/>
          <a:lstStyle>
            <a:lvl1pPr algn="r">
              <a:defRPr sz="1000">
                <a:solidFill>
                  <a:schemeClr val="tx1"/>
                </a:solidFill>
                <a:latin typeface="Gill Sans MT"/>
                <a:cs typeface="Gill Sans MT"/>
              </a:defRPr>
            </a:lvl1pPr>
          </a:lstStyle>
          <a:p>
            <a:r>
              <a:rPr lang="en-GB" dirty="0" smtClean="0"/>
              <a:t>Presentation title</a:t>
            </a:r>
            <a:endParaRPr lang="en-GB" dirty="0"/>
          </a:p>
        </p:txBody>
      </p:sp>
      <p:sp>
        <p:nvSpPr>
          <p:cNvPr id="6" name="Slide Number Placeholder 5"/>
          <p:cNvSpPr>
            <a:spLocks noGrp="1"/>
          </p:cNvSpPr>
          <p:nvPr userDrawn="1">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chemeClr val="tx1"/>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
        <p:nvSpPr>
          <p:cNvPr id="7" name="Rectangle 4"/>
          <p:cNvSpPr>
            <a:spLocks noGrp="1" noChangeArrowheads="1"/>
          </p:cNvSpPr>
          <p:nvPr userDrawn="1">
            <p:ph type="title"/>
          </p:nvPr>
        </p:nvSpPr>
        <p:spPr>
          <a:xfrm>
            <a:off x="827088" y="476250"/>
            <a:ext cx="6337200" cy="706438"/>
          </a:xfrm>
        </p:spPr>
        <p:txBody>
          <a:bodyPr/>
          <a:lstStyle/>
          <a:p>
            <a:r>
              <a:rPr lang="en-US" smtClean="0"/>
              <a:t>Click to edit Master title style</a:t>
            </a:r>
            <a:endParaRPr lang="en-GB" dirty="0"/>
          </a:p>
        </p:txBody>
      </p:sp>
      <p:pic>
        <p:nvPicPr>
          <p:cNvPr id="14" name="Picture 13" descr="HEA_Logo_Primary_Blue_RGB.png"/>
          <p:cNvPicPr>
            <a:picLocks noChangeAspect="1"/>
          </p:cNvPicPr>
          <p:nvPr userDrawn="1"/>
        </p:nvPicPr>
        <p:blipFill>
          <a:blip r:embed="rId4" cstate="print"/>
          <a:stretch>
            <a:fillRect/>
          </a:stretch>
        </p:blipFill>
        <p:spPr>
          <a:xfrm>
            <a:off x="7164288" y="404664"/>
            <a:ext cx="1533757" cy="825400"/>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 Title and Chart">
    <p:spTree>
      <p:nvGrpSpPr>
        <p:cNvPr id="1" name=""/>
        <p:cNvGrpSpPr/>
        <p:nvPr/>
      </p:nvGrpSpPr>
      <p:grpSpPr>
        <a:xfrm>
          <a:off x="0" y="0"/>
          <a:ext cx="0" cy="0"/>
          <a:chOff x="0" y="0"/>
          <a:chExt cx="0" cy="0"/>
        </a:xfrm>
      </p:grpSpPr>
      <p:pic>
        <p:nvPicPr>
          <p:cNvPr id="9" name="Picture 8" descr="HIG01S0002_Template_images-for-Word_Numbers_P5V012.jpg"/>
          <p:cNvPicPr>
            <a:picLocks noChangeAspect="1"/>
          </p:cNvPicPr>
          <p:nvPr userDrawn="1"/>
        </p:nvPicPr>
        <p:blipFill>
          <a:blip r:embed="rId2" cstate="email"/>
          <a:srcRect/>
          <a:stretch>
            <a:fillRect/>
          </a:stretch>
        </p:blipFill>
        <p:spPr>
          <a:xfrm>
            <a:off x="8676456" y="6340493"/>
            <a:ext cx="395536" cy="360040"/>
          </a:xfrm>
          <a:prstGeom prst="rect">
            <a:avLst/>
          </a:prstGeom>
        </p:spPr>
      </p:pic>
      <p:pic>
        <p:nvPicPr>
          <p:cNvPr id="10" name="Picture 9" descr="HIG01S0002_Template_images-for-Word_P5V01.jpg"/>
          <p:cNvPicPr>
            <a:picLocks noChangeAspect="1"/>
          </p:cNvPicPr>
          <p:nvPr userDrawn="1"/>
        </p:nvPicPr>
        <p:blipFill>
          <a:blip r:embed="rId3" cstate="email"/>
          <a:stretch>
            <a:fillRect/>
          </a:stretch>
        </p:blipFill>
        <p:spPr>
          <a:xfrm>
            <a:off x="9834" y="466741"/>
            <a:ext cx="9134166" cy="1303830"/>
          </a:xfrm>
          <a:prstGeom prst="rect">
            <a:avLst/>
          </a:prstGeom>
        </p:spPr>
      </p:pic>
      <p:sp>
        <p:nvSpPr>
          <p:cNvPr id="3" name="Chart Placeholder 2"/>
          <p:cNvSpPr>
            <a:spLocks noGrp="1"/>
          </p:cNvSpPr>
          <p:nvPr userDrawn="1">
            <p:ph type="chart" idx="1"/>
          </p:nvPr>
        </p:nvSpPr>
        <p:spPr>
          <a:xfrm>
            <a:off x="827088" y="1628775"/>
            <a:ext cx="7756525" cy="4205288"/>
          </a:xfrm>
        </p:spPr>
        <p:txBody>
          <a:bodyPr/>
          <a:lstStyle/>
          <a:p>
            <a:r>
              <a:rPr lang="en-US" dirty="0" smtClean="0"/>
              <a:t>Click icon to add chart</a:t>
            </a:r>
            <a:endParaRPr lang="en-GB" dirty="0"/>
          </a:p>
        </p:txBody>
      </p:sp>
      <p:sp>
        <p:nvSpPr>
          <p:cNvPr id="5" name="Slide Number Placeholder 5"/>
          <p:cNvSpPr>
            <a:spLocks noGrp="1"/>
          </p:cNvSpPr>
          <p:nvPr userDrawn="1">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chemeClr val="tx1"/>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
        <p:nvSpPr>
          <p:cNvPr id="7" name="Rectangle 4"/>
          <p:cNvSpPr>
            <a:spLocks noGrp="1" noChangeArrowheads="1"/>
          </p:cNvSpPr>
          <p:nvPr userDrawn="1">
            <p:ph type="title"/>
          </p:nvPr>
        </p:nvSpPr>
        <p:spPr>
          <a:xfrm>
            <a:off x="827088" y="476250"/>
            <a:ext cx="6337200" cy="706438"/>
          </a:xfrm>
        </p:spPr>
        <p:txBody>
          <a:bodyPr/>
          <a:lstStyle/>
          <a:p>
            <a:r>
              <a:rPr lang="en-US" smtClean="0"/>
              <a:t>Click to edit Master title style</a:t>
            </a:r>
            <a:endParaRPr lang="en-GB" dirty="0"/>
          </a:p>
        </p:txBody>
      </p:sp>
      <p:sp>
        <p:nvSpPr>
          <p:cNvPr id="12" name="Footer Placeholder 4"/>
          <p:cNvSpPr>
            <a:spLocks noGrp="1"/>
          </p:cNvSpPr>
          <p:nvPr userDrawn="1">
            <p:ph type="ftr" sz="quarter" idx="3"/>
          </p:nvPr>
        </p:nvSpPr>
        <p:spPr>
          <a:xfrm>
            <a:off x="5292080" y="6376243"/>
            <a:ext cx="3039616" cy="365125"/>
          </a:xfrm>
          <a:prstGeom prst="rect">
            <a:avLst/>
          </a:prstGeom>
        </p:spPr>
        <p:txBody>
          <a:bodyPr vert="horz" lIns="91440" tIns="45720" rIns="91440" bIns="45720" rtlCol="0" anchor="ctr"/>
          <a:lstStyle>
            <a:lvl1pPr algn="r">
              <a:defRPr sz="1000">
                <a:solidFill>
                  <a:schemeClr val="tx1"/>
                </a:solidFill>
                <a:latin typeface="Gill Sans MT"/>
                <a:cs typeface="Gill Sans MT"/>
              </a:defRPr>
            </a:lvl1pPr>
          </a:lstStyle>
          <a:p>
            <a:r>
              <a:rPr lang="en-GB" dirty="0" smtClean="0"/>
              <a:t>Presentation title</a:t>
            </a:r>
            <a:endParaRPr lang="en-GB" dirty="0"/>
          </a:p>
        </p:txBody>
      </p:sp>
      <p:pic>
        <p:nvPicPr>
          <p:cNvPr id="14" name="Picture 13" descr="HEA_Logo_Primary_Blue_RGB.png"/>
          <p:cNvPicPr>
            <a:picLocks noChangeAspect="1"/>
          </p:cNvPicPr>
          <p:nvPr userDrawn="1"/>
        </p:nvPicPr>
        <p:blipFill>
          <a:blip r:embed="rId4" cstate="print"/>
          <a:stretch>
            <a:fillRect/>
          </a:stretch>
        </p:blipFill>
        <p:spPr>
          <a:xfrm>
            <a:off x="7164288" y="404664"/>
            <a:ext cx="1533757" cy="8254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 Red Divider Slide">
    <p:spTree>
      <p:nvGrpSpPr>
        <p:cNvPr id="1" name=""/>
        <p:cNvGrpSpPr/>
        <p:nvPr/>
      </p:nvGrpSpPr>
      <p:grpSpPr>
        <a:xfrm>
          <a:off x="0" y="0"/>
          <a:ext cx="0" cy="0"/>
          <a:chOff x="0" y="0"/>
          <a:chExt cx="0" cy="0"/>
        </a:xfrm>
      </p:grpSpPr>
      <p:sp>
        <p:nvSpPr>
          <p:cNvPr id="3" name="Rectangle 2"/>
          <p:cNvSpPr/>
          <p:nvPr userDrawn="1"/>
        </p:nvSpPr>
        <p:spPr>
          <a:xfrm>
            <a:off x="0" y="5157192"/>
            <a:ext cx="8748000" cy="1224136"/>
          </a:xfrm>
          <a:prstGeom prst="rect">
            <a:avLst/>
          </a:prstGeom>
          <a:solidFill>
            <a:srgbClr val="AD08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descr="HIG01S0002_Template_G#70013.png"/>
          <p:cNvPicPr>
            <a:picLocks noChangeAspect="1"/>
          </p:cNvPicPr>
          <p:nvPr userDrawn="1"/>
        </p:nvPicPr>
        <p:blipFill>
          <a:blip r:embed="rId2" cstate="email"/>
          <a:stretch>
            <a:fillRect/>
          </a:stretch>
        </p:blipFill>
        <p:spPr>
          <a:xfrm>
            <a:off x="471399" y="5373216"/>
            <a:ext cx="7986194" cy="466345"/>
          </a:xfrm>
          <a:prstGeom prst="rect">
            <a:avLst/>
          </a:prstGeom>
        </p:spPr>
      </p:pic>
      <p:sp>
        <p:nvSpPr>
          <p:cNvPr id="6" name="Rectangle 4"/>
          <p:cNvSpPr>
            <a:spLocks noGrp="1" noChangeArrowheads="1"/>
          </p:cNvSpPr>
          <p:nvPr userDrawn="1">
            <p:ph type="title"/>
          </p:nvPr>
        </p:nvSpPr>
        <p:spPr>
          <a:xfrm>
            <a:off x="827088" y="5157192"/>
            <a:ext cx="6985272" cy="576064"/>
          </a:xfrm>
        </p:spPr>
        <p:txBody>
          <a:bodyPr/>
          <a:lstStyle>
            <a:lvl1pPr>
              <a:defRPr>
                <a:solidFill>
                  <a:schemeClr val="bg1"/>
                </a:solidFill>
              </a:defRPr>
            </a:lvl1pPr>
          </a:lstStyle>
          <a:p>
            <a:r>
              <a:rPr lang="en-US" smtClean="0"/>
              <a:t>Click to edit Master title style</a:t>
            </a:r>
            <a:endParaRPr lang="en-GB" dirty="0"/>
          </a:p>
        </p:txBody>
      </p:sp>
      <p:sp>
        <p:nvSpPr>
          <p:cNvPr id="7" name="Footer Placeholder 4"/>
          <p:cNvSpPr>
            <a:spLocks noGrp="1"/>
          </p:cNvSpPr>
          <p:nvPr userDrawn="1">
            <p:ph type="ftr" sz="quarter" idx="3"/>
          </p:nvPr>
        </p:nvSpPr>
        <p:spPr>
          <a:xfrm>
            <a:off x="5292080" y="5877272"/>
            <a:ext cx="3039616" cy="365125"/>
          </a:xfrm>
          <a:prstGeom prst="rect">
            <a:avLst/>
          </a:prstGeom>
        </p:spPr>
        <p:txBody>
          <a:bodyPr vert="horz" lIns="91440" tIns="45720" rIns="91440" bIns="45720" rtlCol="0" anchor="ctr"/>
          <a:lstStyle>
            <a:lvl1pPr algn="r">
              <a:defRPr sz="1000">
                <a:solidFill>
                  <a:schemeClr val="bg1"/>
                </a:solidFill>
                <a:latin typeface="Gill Sans MT"/>
                <a:cs typeface="Gill Sans MT"/>
              </a:defRPr>
            </a:lvl1pPr>
          </a:lstStyle>
          <a:p>
            <a:r>
              <a:rPr lang="en-GB" dirty="0" smtClean="0"/>
              <a:t>Presentation title</a:t>
            </a:r>
            <a:endParaRPr lang="en-GB" dirty="0"/>
          </a:p>
        </p:txBody>
      </p:sp>
      <p:pic>
        <p:nvPicPr>
          <p:cNvPr id="11" name="Picture 10" descr="HEA_Logo_Primary_Blue_RGB.png"/>
          <p:cNvPicPr>
            <a:picLocks noChangeAspect="1"/>
          </p:cNvPicPr>
          <p:nvPr userDrawn="1"/>
        </p:nvPicPr>
        <p:blipFill>
          <a:blip r:embed="rId3" cstate="print"/>
          <a:stretch>
            <a:fillRect/>
          </a:stretch>
        </p:blipFill>
        <p:spPr>
          <a:xfrm>
            <a:off x="6228184" y="332656"/>
            <a:ext cx="2607387" cy="140318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 Green Divider Slide">
    <p:spTree>
      <p:nvGrpSpPr>
        <p:cNvPr id="1" name=""/>
        <p:cNvGrpSpPr/>
        <p:nvPr/>
      </p:nvGrpSpPr>
      <p:grpSpPr>
        <a:xfrm>
          <a:off x="0" y="0"/>
          <a:ext cx="0" cy="0"/>
          <a:chOff x="0" y="0"/>
          <a:chExt cx="0" cy="0"/>
        </a:xfrm>
      </p:grpSpPr>
      <p:sp>
        <p:nvSpPr>
          <p:cNvPr id="3" name="Rectangle 2"/>
          <p:cNvSpPr/>
          <p:nvPr userDrawn="1"/>
        </p:nvSpPr>
        <p:spPr>
          <a:xfrm>
            <a:off x="0" y="5157192"/>
            <a:ext cx="8748464" cy="1224136"/>
          </a:xfrm>
          <a:prstGeom prst="rect">
            <a:avLst/>
          </a:prstGeom>
          <a:solidFill>
            <a:srgbClr val="00A1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HIG01S0002_Template_G#70013.png"/>
          <p:cNvPicPr>
            <a:picLocks noChangeAspect="1"/>
          </p:cNvPicPr>
          <p:nvPr userDrawn="1"/>
        </p:nvPicPr>
        <p:blipFill>
          <a:blip r:embed="rId2" cstate="email"/>
          <a:stretch>
            <a:fillRect/>
          </a:stretch>
        </p:blipFill>
        <p:spPr>
          <a:xfrm>
            <a:off x="467544" y="5373216"/>
            <a:ext cx="7920880" cy="466345"/>
          </a:xfrm>
          <a:prstGeom prst="rect">
            <a:avLst/>
          </a:prstGeom>
        </p:spPr>
      </p:pic>
      <p:sp>
        <p:nvSpPr>
          <p:cNvPr id="5" name="Rectangle 4"/>
          <p:cNvSpPr>
            <a:spLocks noGrp="1" noChangeArrowheads="1"/>
          </p:cNvSpPr>
          <p:nvPr userDrawn="1">
            <p:ph type="title"/>
          </p:nvPr>
        </p:nvSpPr>
        <p:spPr>
          <a:xfrm>
            <a:off x="827088" y="5157192"/>
            <a:ext cx="6985272" cy="576064"/>
          </a:xfrm>
        </p:spPr>
        <p:txBody>
          <a:bodyPr/>
          <a:lstStyle>
            <a:lvl1pPr>
              <a:defRPr>
                <a:solidFill>
                  <a:schemeClr val="bg1"/>
                </a:solidFill>
              </a:defRPr>
            </a:lvl1pPr>
          </a:lstStyle>
          <a:p>
            <a:r>
              <a:rPr lang="en-US" smtClean="0"/>
              <a:t>Click to edit Master title style</a:t>
            </a:r>
            <a:endParaRPr lang="en-GB" dirty="0"/>
          </a:p>
        </p:txBody>
      </p:sp>
      <p:sp>
        <p:nvSpPr>
          <p:cNvPr id="6" name="Footer Placeholder 4"/>
          <p:cNvSpPr>
            <a:spLocks noGrp="1"/>
          </p:cNvSpPr>
          <p:nvPr userDrawn="1">
            <p:ph type="ftr" sz="quarter" idx="3"/>
          </p:nvPr>
        </p:nvSpPr>
        <p:spPr>
          <a:xfrm>
            <a:off x="5292080" y="5877272"/>
            <a:ext cx="3039616" cy="365125"/>
          </a:xfrm>
          <a:prstGeom prst="rect">
            <a:avLst/>
          </a:prstGeom>
        </p:spPr>
        <p:txBody>
          <a:bodyPr vert="horz" lIns="91440" tIns="45720" rIns="91440" bIns="45720" rtlCol="0" anchor="ctr"/>
          <a:lstStyle>
            <a:lvl1pPr algn="r">
              <a:defRPr sz="1000">
                <a:solidFill>
                  <a:schemeClr val="bg1"/>
                </a:solidFill>
                <a:latin typeface="Gill Sans MT"/>
                <a:cs typeface="Gill Sans MT"/>
              </a:defRPr>
            </a:lvl1pPr>
          </a:lstStyle>
          <a:p>
            <a:r>
              <a:rPr lang="en-GB" dirty="0" smtClean="0"/>
              <a:t>Presentation title</a:t>
            </a:r>
            <a:endParaRPr lang="en-GB" dirty="0"/>
          </a:p>
        </p:txBody>
      </p:sp>
      <p:pic>
        <p:nvPicPr>
          <p:cNvPr id="10" name="Picture 9" descr="HEA_Logo_Primary_Blue_RGB.png"/>
          <p:cNvPicPr>
            <a:picLocks noChangeAspect="1"/>
          </p:cNvPicPr>
          <p:nvPr userDrawn="1"/>
        </p:nvPicPr>
        <p:blipFill>
          <a:blip r:embed="rId3" cstate="print"/>
          <a:stretch>
            <a:fillRect/>
          </a:stretch>
        </p:blipFill>
        <p:spPr>
          <a:xfrm>
            <a:off x="6228184" y="332656"/>
            <a:ext cx="2607387" cy="1403180"/>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 Orange Divider Slide">
    <p:spTree>
      <p:nvGrpSpPr>
        <p:cNvPr id="1" name=""/>
        <p:cNvGrpSpPr/>
        <p:nvPr/>
      </p:nvGrpSpPr>
      <p:grpSpPr>
        <a:xfrm>
          <a:off x="0" y="0"/>
          <a:ext cx="0" cy="0"/>
          <a:chOff x="0" y="0"/>
          <a:chExt cx="0" cy="0"/>
        </a:xfrm>
      </p:grpSpPr>
      <p:sp>
        <p:nvSpPr>
          <p:cNvPr id="3" name="Rectangle 2"/>
          <p:cNvSpPr/>
          <p:nvPr userDrawn="1"/>
        </p:nvSpPr>
        <p:spPr>
          <a:xfrm>
            <a:off x="0" y="5157192"/>
            <a:ext cx="8748000" cy="1224136"/>
          </a:xfrm>
          <a:prstGeom prst="rect">
            <a:avLst/>
          </a:prstGeom>
          <a:solidFill>
            <a:srgbClr val="EC7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HIG01S0002_Template_G#70013.png"/>
          <p:cNvPicPr>
            <a:picLocks noChangeAspect="1"/>
          </p:cNvPicPr>
          <p:nvPr userDrawn="1"/>
        </p:nvPicPr>
        <p:blipFill>
          <a:blip r:embed="rId2" cstate="email"/>
          <a:stretch>
            <a:fillRect/>
          </a:stretch>
        </p:blipFill>
        <p:spPr>
          <a:xfrm>
            <a:off x="467544" y="5373216"/>
            <a:ext cx="7920880" cy="466345"/>
          </a:xfrm>
          <a:prstGeom prst="rect">
            <a:avLst/>
          </a:prstGeom>
        </p:spPr>
      </p:pic>
      <p:sp>
        <p:nvSpPr>
          <p:cNvPr id="5" name="Rectangle 4"/>
          <p:cNvSpPr>
            <a:spLocks noGrp="1" noChangeArrowheads="1"/>
          </p:cNvSpPr>
          <p:nvPr userDrawn="1">
            <p:ph type="title"/>
          </p:nvPr>
        </p:nvSpPr>
        <p:spPr>
          <a:xfrm>
            <a:off x="827088" y="5157192"/>
            <a:ext cx="6985272" cy="576064"/>
          </a:xfrm>
        </p:spPr>
        <p:txBody>
          <a:bodyPr/>
          <a:lstStyle>
            <a:lvl1pPr>
              <a:defRPr>
                <a:solidFill>
                  <a:schemeClr val="bg1"/>
                </a:solidFill>
              </a:defRPr>
            </a:lvl1pPr>
          </a:lstStyle>
          <a:p>
            <a:r>
              <a:rPr lang="en-US" smtClean="0"/>
              <a:t>Click to edit Master title style</a:t>
            </a:r>
            <a:endParaRPr lang="en-GB" dirty="0"/>
          </a:p>
        </p:txBody>
      </p:sp>
      <p:sp>
        <p:nvSpPr>
          <p:cNvPr id="6" name="Footer Placeholder 4"/>
          <p:cNvSpPr>
            <a:spLocks noGrp="1"/>
          </p:cNvSpPr>
          <p:nvPr userDrawn="1">
            <p:ph type="ftr" sz="quarter" idx="3"/>
          </p:nvPr>
        </p:nvSpPr>
        <p:spPr>
          <a:xfrm>
            <a:off x="5292080" y="5877272"/>
            <a:ext cx="3039616" cy="365125"/>
          </a:xfrm>
          <a:prstGeom prst="rect">
            <a:avLst/>
          </a:prstGeom>
        </p:spPr>
        <p:txBody>
          <a:bodyPr vert="horz" lIns="91440" tIns="45720" rIns="91440" bIns="45720" rtlCol="0" anchor="ctr"/>
          <a:lstStyle>
            <a:lvl1pPr algn="r">
              <a:defRPr sz="1000">
                <a:solidFill>
                  <a:schemeClr val="bg1"/>
                </a:solidFill>
                <a:latin typeface="Gill Sans MT"/>
                <a:cs typeface="Gill Sans MT"/>
              </a:defRPr>
            </a:lvl1pPr>
          </a:lstStyle>
          <a:p>
            <a:r>
              <a:rPr lang="en-GB" dirty="0" smtClean="0"/>
              <a:t>Presentation title</a:t>
            </a:r>
            <a:endParaRPr lang="en-GB" dirty="0"/>
          </a:p>
        </p:txBody>
      </p:sp>
      <p:pic>
        <p:nvPicPr>
          <p:cNvPr id="10" name="Picture 9" descr="HEA_Logo_Primary_Blue_RGB.png"/>
          <p:cNvPicPr>
            <a:picLocks noChangeAspect="1"/>
          </p:cNvPicPr>
          <p:nvPr userDrawn="1"/>
        </p:nvPicPr>
        <p:blipFill>
          <a:blip r:embed="rId3" cstate="print"/>
          <a:stretch>
            <a:fillRect/>
          </a:stretch>
        </p:blipFill>
        <p:spPr>
          <a:xfrm>
            <a:off x="6228184" y="332656"/>
            <a:ext cx="2607387" cy="1403180"/>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 Blue Divider Slide">
    <p:spTree>
      <p:nvGrpSpPr>
        <p:cNvPr id="1" name=""/>
        <p:cNvGrpSpPr/>
        <p:nvPr/>
      </p:nvGrpSpPr>
      <p:grpSpPr>
        <a:xfrm>
          <a:off x="0" y="0"/>
          <a:ext cx="0" cy="0"/>
          <a:chOff x="0" y="0"/>
          <a:chExt cx="0" cy="0"/>
        </a:xfrm>
      </p:grpSpPr>
      <p:sp>
        <p:nvSpPr>
          <p:cNvPr id="3" name="Rectangle 2"/>
          <p:cNvSpPr/>
          <p:nvPr userDrawn="1"/>
        </p:nvSpPr>
        <p:spPr>
          <a:xfrm>
            <a:off x="0" y="5157192"/>
            <a:ext cx="8748464" cy="1224136"/>
          </a:xfrm>
          <a:prstGeom prst="rect">
            <a:avLst/>
          </a:prstGeom>
          <a:solidFill>
            <a:srgbClr val="007A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HIG01S0002_Template_G#70013.png"/>
          <p:cNvPicPr>
            <a:picLocks noChangeAspect="1"/>
          </p:cNvPicPr>
          <p:nvPr userDrawn="1"/>
        </p:nvPicPr>
        <p:blipFill>
          <a:blip r:embed="rId2" cstate="email"/>
          <a:stretch>
            <a:fillRect/>
          </a:stretch>
        </p:blipFill>
        <p:spPr>
          <a:xfrm>
            <a:off x="467544" y="5373216"/>
            <a:ext cx="7920880" cy="466345"/>
          </a:xfrm>
          <a:prstGeom prst="rect">
            <a:avLst/>
          </a:prstGeom>
        </p:spPr>
      </p:pic>
      <p:sp>
        <p:nvSpPr>
          <p:cNvPr id="5" name="Rectangle 4"/>
          <p:cNvSpPr>
            <a:spLocks noGrp="1" noChangeArrowheads="1"/>
          </p:cNvSpPr>
          <p:nvPr userDrawn="1">
            <p:ph type="title"/>
          </p:nvPr>
        </p:nvSpPr>
        <p:spPr>
          <a:xfrm>
            <a:off x="827088" y="5157192"/>
            <a:ext cx="6985272" cy="576064"/>
          </a:xfrm>
        </p:spPr>
        <p:txBody>
          <a:bodyPr/>
          <a:lstStyle>
            <a:lvl1pPr>
              <a:defRPr>
                <a:solidFill>
                  <a:schemeClr val="bg1"/>
                </a:solidFill>
              </a:defRPr>
            </a:lvl1pPr>
          </a:lstStyle>
          <a:p>
            <a:r>
              <a:rPr lang="en-US" smtClean="0"/>
              <a:t>Click to edit Master title style</a:t>
            </a:r>
            <a:endParaRPr lang="en-GB" dirty="0"/>
          </a:p>
        </p:txBody>
      </p:sp>
      <p:sp>
        <p:nvSpPr>
          <p:cNvPr id="6" name="Footer Placeholder 4"/>
          <p:cNvSpPr>
            <a:spLocks noGrp="1"/>
          </p:cNvSpPr>
          <p:nvPr userDrawn="1">
            <p:ph type="ftr" sz="quarter" idx="3"/>
          </p:nvPr>
        </p:nvSpPr>
        <p:spPr>
          <a:xfrm>
            <a:off x="5292080" y="5877272"/>
            <a:ext cx="3039616" cy="365125"/>
          </a:xfrm>
          <a:prstGeom prst="rect">
            <a:avLst/>
          </a:prstGeom>
        </p:spPr>
        <p:txBody>
          <a:bodyPr vert="horz" lIns="91440" tIns="45720" rIns="91440" bIns="45720" rtlCol="0" anchor="ctr"/>
          <a:lstStyle>
            <a:lvl1pPr algn="r">
              <a:defRPr sz="1000">
                <a:solidFill>
                  <a:schemeClr val="bg1"/>
                </a:solidFill>
                <a:latin typeface="Gill Sans MT"/>
                <a:cs typeface="Gill Sans MT"/>
              </a:defRPr>
            </a:lvl1pPr>
          </a:lstStyle>
          <a:p>
            <a:r>
              <a:rPr lang="en-GB" dirty="0" smtClean="0"/>
              <a:t>Presentation title</a:t>
            </a:r>
            <a:endParaRPr lang="en-GB" dirty="0"/>
          </a:p>
        </p:txBody>
      </p:sp>
      <p:pic>
        <p:nvPicPr>
          <p:cNvPr id="10" name="Picture 9" descr="HEA_Logo_Primary_Blue_RGB.png"/>
          <p:cNvPicPr>
            <a:picLocks noChangeAspect="1"/>
          </p:cNvPicPr>
          <p:nvPr userDrawn="1"/>
        </p:nvPicPr>
        <p:blipFill>
          <a:blip r:embed="rId3" cstate="print"/>
          <a:stretch>
            <a:fillRect/>
          </a:stretch>
        </p:blipFill>
        <p:spPr>
          <a:xfrm>
            <a:off x="6228184" y="332656"/>
            <a:ext cx="2607387" cy="140318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Rectangle 1"/>
          <p:cNvSpPr/>
          <p:nvPr userDrawn="1"/>
        </p:nvSpPr>
        <p:spPr>
          <a:xfrm>
            <a:off x="0" y="0"/>
            <a:ext cx="9144000" cy="69269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descr="HIG01S0002_Template_images-for-Word_Numbers_P5V012.jpg"/>
          <p:cNvPicPr>
            <a:picLocks noChangeAspect="1"/>
          </p:cNvPicPr>
          <p:nvPr userDrawn="1"/>
        </p:nvPicPr>
        <p:blipFill>
          <a:blip r:embed="rId2" cstate="email"/>
          <a:srcRect/>
          <a:stretch>
            <a:fillRect/>
          </a:stretch>
        </p:blipFill>
        <p:spPr>
          <a:xfrm>
            <a:off x="8676456" y="6340493"/>
            <a:ext cx="395536" cy="360040"/>
          </a:xfrm>
          <a:prstGeom prst="rect">
            <a:avLst/>
          </a:prstGeom>
        </p:spPr>
      </p:pic>
      <p:pic>
        <p:nvPicPr>
          <p:cNvPr id="10" name="Picture 9" descr="HIG01S0002_Template_images-for-Word_P5V01.jpg"/>
          <p:cNvPicPr>
            <a:picLocks noChangeAspect="1"/>
          </p:cNvPicPr>
          <p:nvPr userDrawn="1"/>
        </p:nvPicPr>
        <p:blipFill>
          <a:blip r:embed="rId3" cstate="email"/>
          <a:stretch>
            <a:fillRect/>
          </a:stretch>
        </p:blipFill>
        <p:spPr>
          <a:xfrm>
            <a:off x="0" y="466741"/>
            <a:ext cx="9144000" cy="1303830"/>
          </a:xfrm>
          <a:prstGeom prst="rect">
            <a:avLst/>
          </a:prstGeom>
        </p:spPr>
      </p:pic>
      <p:sp>
        <p:nvSpPr>
          <p:cNvPr id="5" name="Slide Number Placeholder 5"/>
          <p:cNvSpPr>
            <a:spLocks noGrp="1"/>
          </p:cNvSpPr>
          <p:nvPr userDrawn="1">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rgbClr val="007AA6"/>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
        <p:nvSpPr>
          <p:cNvPr id="7" name="Rectangle 4"/>
          <p:cNvSpPr>
            <a:spLocks noGrp="1" noChangeArrowheads="1"/>
          </p:cNvSpPr>
          <p:nvPr userDrawn="1">
            <p:ph type="title"/>
          </p:nvPr>
        </p:nvSpPr>
        <p:spPr>
          <a:xfrm>
            <a:off x="827088" y="476250"/>
            <a:ext cx="6913264" cy="706438"/>
          </a:xfrm>
        </p:spPr>
        <p:txBody>
          <a:bodyPr/>
          <a:lstStyle>
            <a:lvl1pPr>
              <a:defRPr sz="3600"/>
            </a:lvl1pPr>
          </a:lstStyle>
          <a:p>
            <a:endParaRPr lang="en-GB" dirty="0"/>
          </a:p>
        </p:txBody>
      </p:sp>
      <p:sp>
        <p:nvSpPr>
          <p:cNvPr id="12" name="Footer Placeholder 4"/>
          <p:cNvSpPr>
            <a:spLocks noGrp="1"/>
          </p:cNvSpPr>
          <p:nvPr userDrawn="1">
            <p:ph type="ftr" sz="quarter" idx="3"/>
          </p:nvPr>
        </p:nvSpPr>
        <p:spPr>
          <a:xfrm>
            <a:off x="5292080" y="6376243"/>
            <a:ext cx="3039616" cy="365125"/>
          </a:xfrm>
          <a:prstGeom prst="rect">
            <a:avLst/>
          </a:prstGeom>
        </p:spPr>
        <p:txBody>
          <a:bodyPr vert="horz" lIns="91440" tIns="45720" rIns="91440" bIns="45720" rtlCol="0" anchor="ctr"/>
          <a:lstStyle>
            <a:lvl1pPr algn="r">
              <a:defRPr sz="1000">
                <a:solidFill>
                  <a:srgbClr val="007AA6"/>
                </a:solidFill>
                <a:latin typeface="Gill Sans MT"/>
                <a:cs typeface="Gill Sans MT"/>
              </a:defRPr>
            </a:lvl1pPr>
          </a:lstStyle>
          <a:p>
            <a:r>
              <a:rPr lang="en-GB" dirty="0" smtClean="0"/>
              <a:t>Presentation title</a:t>
            </a:r>
            <a:endParaRPr lang="en-GB" dirty="0"/>
          </a:p>
        </p:txBody>
      </p:sp>
      <p:pic>
        <p:nvPicPr>
          <p:cNvPr id="8" name="Picture 7" descr="HEA_Logo_Primary_Blue_RGB.png"/>
          <p:cNvPicPr>
            <a:picLocks noChangeAspect="1"/>
          </p:cNvPicPr>
          <p:nvPr userDrawn="1"/>
        </p:nvPicPr>
        <p:blipFill>
          <a:blip r:embed="rId4" cstate="email"/>
          <a:stretch>
            <a:fillRect/>
          </a:stretch>
        </p:blipFill>
        <p:spPr>
          <a:xfrm>
            <a:off x="7783896" y="332656"/>
            <a:ext cx="928688" cy="916305"/>
          </a:xfrm>
          <a:prstGeom prst="rect">
            <a:avLst/>
          </a:prstGeom>
        </p:spPr>
      </p:pic>
    </p:spTree>
    <p:extLst>
      <p:ext uri="{BB962C8B-B14F-4D97-AF65-F5344CB8AC3E}">
        <p14:creationId xmlns:p14="http://schemas.microsoft.com/office/powerpoint/2010/main" val="1526972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 Title Slide 2">
    <p:spTree>
      <p:nvGrpSpPr>
        <p:cNvPr id="1" name=""/>
        <p:cNvGrpSpPr/>
        <p:nvPr/>
      </p:nvGrpSpPr>
      <p:grpSpPr>
        <a:xfrm>
          <a:off x="0" y="0"/>
          <a:ext cx="0" cy="0"/>
          <a:chOff x="0" y="0"/>
          <a:chExt cx="0" cy="0"/>
        </a:xfrm>
      </p:grpSpPr>
      <p:pic>
        <p:nvPicPr>
          <p:cNvPr id="9" name="Picture 8" descr="powerpoint_background-imag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1" name="Rectangle 10"/>
          <p:cNvSpPr/>
          <p:nvPr userDrawn="1"/>
        </p:nvSpPr>
        <p:spPr>
          <a:xfrm>
            <a:off x="0" y="4149080"/>
            <a:ext cx="8748464" cy="2304016"/>
          </a:xfrm>
          <a:prstGeom prst="rect">
            <a:avLst/>
          </a:prstGeom>
          <a:solidFill>
            <a:srgbClr val="007AA6">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 Placeholder 12"/>
          <p:cNvSpPr>
            <a:spLocks noGrp="1"/>
          </p:cNvSpPr>
          <p:nvPr userDrawn="1">
            <p:ph type="body" sz="quarter" idx="10"/>
          </p:nvPr>
        </p:nvSpPr>
        <p:spPr>
          <a:xfrm>
            <a:off x="251520" y="5660926"/>
            <a:ext cx="8424936" cy="360362"/>
          </a:xfrm>
        </p:spPr>
        <p:txBody>
          <a:bodyPr>
            <a:normAutofit/>
          </a:bodyPr>
          <a:lstStyle>
            <a:lvl1pPr algn="l">
              <a:defRPr>
                <a:solidFill>
                  <a:schemeClr val="bg1"/>
                </a:solidFill>
              </a:defRPr>
            </a:lvl1pPr>
          </a:lstStyle>
          <a:p>
            <a:pPr lvl="0"/>
            <a:r>
              <a:rPr lang="en-US" smtClean="0"/>
              <a:t>Click to edit Master text styles</a:t>
            </a:r>
          </a:p>
        </p:txBody>
      </p:sp>
      <p:sp>
        <p:nvSpPr>
          <p:cNvPr id="10" name="Text Placeholder 12"/>
          <p:cNvSpPr>
            <a:spLocks noGrp="1"/>
          </p:cNvSpPr>
          <p:nvPr>
            <p:ph type="body" sz="quarter" idx="11"/>
          </p:nvPr>
        </p:nvSpPr>
        <p:spPr>
          <a:xfrm>
            <a:off x="251520" y="6020966"/>
            <a:ext cx="5544616" cy="432370"/>
          </a:xfrm>
        </p:spPr>
        <p:txBody>
          <a:bodyPr>
            <a:normAutofit/>
          </a:bodyPr>
          <a:lstStyle>
            <a:lvl1pPr algn="l">
              <a:defRPr>
                <a:solidFill>
                  <a:schemeClr val="bg1"/>
                </a:solidFill>
              </a:defRPr>
            </a:lvl1pPr>
          </a:lstStyle>
          <a:p>
            <a:pPr lvl="0"/>
            <a:r>
              <a:rPr lang="en-US" smtClean="0"/>
              <a:t>Click to edit Master text styles</a:t>
            </a:r>
          </a:p>
        </p:txBody>
      </p:sp>
      <p:sp>
        <p:nvSpPr>
          <p:cNvPr id="14" name="Text Placeholder 12"/>
          <p:cNvSpPr>
            <a:spLocks noGrp="1"/>
          </p:cNvSpPr>
          <p:nvPr>
            <p:ph type="body" sz="quarter" idx="12" hasCustomPrompt="1"/>
          </p:nvPr>
        </p:nvSpPr>
        <p:spPr>
          <a:xfrm>
            <a:off x="6228184" y="6020966"/>
            <a:ext cx="2447850" cy="432370"/>
          </a:xfrm>
        </p:spPr>
        <p:txBody>
          <a:bodyPr/>
          <a:lstStyle>
            <a:lvl1pPr algn="r">
              <a:defRPr baseline="0">
                <a:solidFill>
                  <a:schemeClr val="bg1"/>
                </a:solidFill>
              </a:defRPr>
            </a:lvl1pPr>
          </a:lstStyle>
          <a:p>
            <a:pPr lvl="0"/>
            <a:r>
              <a:rPr lang="en-US" dirty="0" smtClean="0"/>
              <a:t>Insert Date Here</a:t>
            </a:r>
          </a:p>
        </p:txBody>
      </p:sp>
      <p:sp>
        <p:nvSpPr>
          <p:cNvPr id="12" name="Rectangle 4"/>
          <p:cNvSpPr>
            <a:spLocks noGrp="1" noChangeArrowheads="1"/>
          </p:cNvSpPr>
          <p:nvPr>
            <p:ph type="title"/>
          </p:nvPr>
        </p:nvSpPr>
        <p:spPr>
          <a:xfrm>
            <a:off x="251520" y="4149080"/>
            <a:ext cx="8424936" cy="1368152"/>
          </a:xfrm>
        </p:spPr>
        <p:txBody>
          <a:bodyPr wrap="square" anchor="t">
            <a:normAutofit/>
          </a:bodyPr>
          <a:lstStyle>
            <a:lvl1pPr>
              <a:defRPr sz="3600">
                <a:solidFill>
                  <a:schemeClr val="bg1"/>
                </a:solidFill>
              </a:defRPr>
            </a:lvl1pPr>
          </a:lstStyle>
          <a:p>
            <a:r>
              <a:rPr lang="en-US" smtClean="0"/>
              <a:t>Click to edit Master title style</a:t>
            </a:r>
            <a:endParaRPr lang="en-GB" dirty="0"/>
          </a:p>
        </p:txBody>
      </p:sp>
      <p:pic>
        <p:nvPicPr>
          <p:cNvPr id="17" name="Picture 16" descr="HEA_Logo_Primary_Blue_RGB.png"/>
          <p:cNvPicPr>
            <a:picLocks noChangeAspect="1"/>
          </p:cNvPicPr>
          <p:nvPr userDrawn="1"/>
        </p:nvPicPr>
        <p:blipFill>
          <a:blip r:embed="rId3" cstate="print"/>
          <a:stretch>
            <a:fillRect/>
          </a:stretch>
        </p:blipFill>
        <p:spPr>
          <a:xfrm>
            <a:off x="6228184" y="332656"/>
            <a:ext cx="2607387" cy="140318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 Title Slide 2 - Bigger Box">
    <p:spTree>
      <p:nvGrpSpPr>
        <p:cNvPr id="1" name=""/>
        <p:cNvGrpSpPr/>
        <p:nvPr/>
      </p:nvGrpSpPr>
      <p:grpSpPr>
        <a:xfrm>
          <a:off x="0" y="0"/>
          <a:ext cx="0" cy="0"/>
          <a:chOff x="0" y="0"/>
          <a:chExt cx="0" cy="0"/>
        </a:xfrm>
      </p:grpSpPr>
      <p:pic>
        <p:nvPicPr>
          <p:cNvPr id="9" name="Picture 8" descr="powerpoint_background-imag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1" name="Rectangle 10"/>
          <p:cNvSpPr/>
          <p:nvPr userDrawn="1"/>
        </p:nvSpPr>
        <p:spPr>
          <a:xfrm>
            <a:off x="0" y="3645024"/>
            <a:ext cx="8748464" cy="2808072"/>
          </a:xfrm>
          <a:prstGeom prst="rect">
            <a:avLst/>
          </a:prstGeom>
          <a:solidFill>
            <a:srgbClr val="007AA6">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 Placeholder 12"/>
          <p:cNvSpPr>
            <a:spLocks noGrp="1"/>
          </p:cNvSpPr>
          <p:nvPr userDrawn="1">
            <p:ph type="body" sz="quarter" idx="10"/>
          </p:nvPr>
        </p:nvSpPr>
        <p:spPr>
          <a:xfrm>
            <a:off x="251520" y="5660926"/>
            <a:ext cx="8424936" cy="360362"/>
          </a:xfrm>
        </p:spPr>
        <p:txBody>
          <a:bodyPr>
            <a:normAutofit/>
          </a:bodyPr>
          <a:lstStyle>
            <a:lvl1pPr algn="l">
              <a:defRPr>
                <a:solidFill>
                  <a:schemeClr val="bg1"/>
                </a:solidFill>
              </a:defRPr>
            </a:lvl1pPr>
          </a:lstStyle>
          <a:p>
            <a:pPr lvl="0"/>
            <a:r>
              <a:rPr lang="en-US" smtClean="0"/>
              <a:t>Click to edit Master text styles</a:t>
            </a:r>
          </a:p>
        </p:txBody>
      </p:sp>
      <p:sp>
        <p:nvSpPr>
          <p:cNvPr id="10" name="Text Placeholder 12"/>
          <p:cNvSpPr>
            <a:spLocks noGrp="1"/>
          </p:cNvSpPr>
          <p:nvPr>
            <p:ph type="body" sz="quarter" idx="11"/>
          </p:nvPr>
        </p:nvSpPr>
        <p:spPr>
          <a:xfrm>
            <a:off x="251520" y="6020966"/>
            <a:ext cx="5544616" cy="432370"/>
          </a:xfrm>
        </p:spPr>
        <p:txBody>
          <a:bodyPr>
            <a:normAutofit/>
          </a:bodyPr>
          <a:lstStyle>
            <a:lvl1pPr algn="l">
              <a:defRPr>
                <a:solidFill>
                  <a:schemeClr val="bg1"/>
                </a:solidFill>
              </a:defRPr>
            </a:lvl1pPr>
          </a:lstStyle>
          <a:p>
            <a:pPr lvl="0"/>
            <a:r>
              <a:rPr lang="en-US" smtClean="0"/>
              <a:t>Click to edit Master text styles</a:t>
            </a:r>
          </a:p>
        </p:txBody>
      </p:sp>
      <p:sp>
        <p:nvSpPr>
          <p:cNvPr id="14" name="Text Placeholder 12"/>
          <p:cNvSpPr>
            <a:spLocks noGrp="1"/>
          </p:cNvSpPr>
          <p:nvPr>
            <p:ph type="body" sz="quarter" idx="12" hasCustomPrompt="1"/>
          </p:nvPr>
        </p:nvSpPr>
        <p:spPr>
          <a:xfrm>
            <a:off x="6228184" y="6020966"/>
            <a:ext cx="2447850" cy="432370"/>
          </a:xfrm>
        </p:spPr>
        <p:txBody>
          <a:bodyPr/>
          <a:lstStyle>
            <a:lvl1pPr algn="r">
              <a:defRPr baseline="0">
                <a:solidFill>
                  <a:schemeClr val="bg1"/>
                </a:solidFill>
              </a:defRPr>
            </a:lvl1pPr>
          </a:lstStyle>
          <a:p>
            <a:pPr lvl="0"/>
            <a:r>
              <a:rPr lang="en-US" dirty="0" smtClean="0"/>
              <a:t>Insert Date Here</a:t>
            </a:r>
          </a:p>
        </p:txBody>
      </p:sp>
      <p:sp>
        <p:nvSpPr>
          <p:cNvPr id="12" name="Rectangle 4"/>
          <p:cNvSpPr>
            <a:spLocks noGrp="1" noChangeArrowheads="1"/>
          </p:cNvSpPr>
          <p:nvPr>
            <p:ph type="title"/>
          </p:nvPr>
        </p:nvSpPr>
        <p:spPr>
          <a:xfrm>
            <a:off x="251520" y="3717032"/>
            <a:ext cx="8424936" cy="1800200"/>
          </a:xfrm>
        </p:spPr>
        <p:txBody>
          <a:bodyPr wrap="square" anchor="t">
            <a:normAutofit/>
          </a:bodyPr>
          <a:lstStyle>
            <a:lvl1pPr>
              <a:defRPr sz="3600">
                <a:solidFill>
                  <a:schemeClr val="bg1"/>
                </a:solidFill>
              </a:defRPr>
            </a:lvl1pPr>
          </a:lstStyle>
          <a:p>
            <a:r>
              <a:rPr lang="en-US" smtClean="0"/>
              <a:t>Click to edit Master title style</a:t>
            </a:r>
            <a:endParaRPr lang="en-GB" dirty="0"/>
          </a:p>
        </p:txBody>
      </p:sp>
      <p:pic>
        <p:nvPicPr>
          <p:cNvPr id="15" name="Picture 14" descr="HEA_Logo_Primary_Blue_RGB.png"/>
          <p:cNvPicPr>
            <a:picLocks noChangeAspect="1"/>
          </p:cNvPicPr>
          <p:nvPr userDrawn="1"/>
        </p:nvPicPr>
        <p:blipFill>
          <a:blip r:embed="rId3" cstate="print"/>
          <a:stretch>
            <a:fillRect/>
          </a:stretch>
        </p:blipFill>
        <p:spPr>
          <a:xfrm>
            <a:off x="6228184" y="332656"/>
            <a:ext cx="2607387" cy="140318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 Title Slide 3">
    <p:spTree>
      <p:nvGrpSpPr>
        <p:cNvPr id="1" name=""/>
        <p:cNvGrpSpPr/>
        <p:nvPr/>
      </p:nvGrpSpPr>
      <p:grpSpPr>
        <a:xfrm>
          <a:off x="0" y="0"/>
          <a:ext cx="0" cy="0"/>
          <a:chOff x="0" y="0"/>
          <a:chExt cx="0" cy="0"/>
        </a:xfrm>
      </p:grpSpPr>
      <p:pic>
        <p:nvPicPr>
          <p:cNvPr id="17" name="Picture 16" descr="powerpoint_background-imag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10" name="Rectangle 9"/>
          <p:cNvSpPr/>
          <p:nvPr userDrawn="1"/>
        </p:nvSpPr>
        <p:spPr>
          <a:xfrm>
            <a:off x="0" y="4149080"/>
            <a:ext cx="8748464" cy="2304016"/>
          </a:xfrm>
          <a:prstGeom prst="rect">
            <a:avLst/>
          </a:prstGeom>
          <a:solidFill>
            <a:srgbClr val="007AA6">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 Placeholder 12"/>
          <p:cNvSpPr>
            <a:spLocks noGrp="1"/>
          </p:cNvSpPr>
          <p:nvPr>
            <p:ph type="body" sz="quarter" idx="10"/>
          </p:nvPr>
        </p:nvSpPr>
        <p:spPr>
          <a:xfrm>
            <a:off x="251520" y="5660926"/>
            <a:ext cx="8424936" cy="360362"/>
          </a:xfrm>
        </p:spPr>
        <p:txBody>
          <a:bodyPr>
            <a:normAutofit/>
          </a:bodyPr>
          <a:lstStyle>
            <a:lvl1pPr algn="l">
              <a:defRPr>
                <a:solidFill>
                  <a:schemeClr val="bg1"/>
                </a:solidFill>
              </a:defRPr>
            </a:lvl1pPr>
          </a:lstStyle>
          <a:p>
            <a:pPr lvl="0"/>
            <a:r>
              <a:rPr lang="en-US" smtClean="0"/>
              <a:t>Click to edit Master text styles</a:t>
            </a:r>
          </a:p>
        </p:txBody>
      </p:sp>
      <p:sp>
        <p:nvSpPr>
          <p:cNvPr id="16" name="Text Placeholder 12"/>
          <p:cNvSpPr>
            <a:spLocks noGrp="1"/>
          </p:cNvSpPr>
          <p:nvPr>
            <p:ph type="body" sz="quarter" idx="11"/>
          </p:nvPr>
        </p:nvSpPr>
        <p:spPr>
          <a:xfrm>
            <a:off x="251520" y="6020966"/>
            <a:ext cx="5544616" cy="432370"/>
          </a:xfrm>
        </p:spPr>
        <p:txBody>
          <a:bodyPr>
            <a:normAutofit/>
          </a:bodyPr>
          <a:lstStyle>
            <a:lvl1pPr algn="l">
              <a:defRPr>
                <a:solidFill>
                  <a:schemeClr val="bg1"/>
                </a:solidFill>
              </a:defRPr>
            </a:lvl1pPr>
          </a:lstStyle>
          <a:p>
            <a:pPr lvl="0"/>
            <a:r>
              <a:rPr lang="en-US" smtClean="0"/>
              <a:t>Click to edit Master text styles</a:t>
            </a:r>
          </a:p>
        </p:txBody>
      </p:sp>
      <p:sp>
        <p:nvSpPr>
          <p:cNvPr id="18" name="Text Placeholder 12"/>
          <p:cNvSpPr>
            <a:spLocks noGrp="1"/>
          </p:cNvSpPr>
          <p:nvPr>
            <p:ph type="body" sz="quarter" idx="12" hasCustomPrompt="1"/>
          </p:nvPr>
        </p:nvSpPr>
        <p:spPr>
          <a:xfrm>
            <a:off x="6228184" y="6020966"/>
            <a:ext cx="2447850" cy="432370"/>
          </a:xfrm>
        </p:spPr>
        <p:txBody>
          <a:bodyPr/>
          <a:lstStyle>
            <a:lvl1pPr algn="r">
              <a:defRPr baseline="0">
                <a:solidFill>
                  <a:schemeClr val="bg1"/>
                </a:solidFill>
              </a:defRPr>
            </a:lvl1pPr>
          </a:lstStyle>
          <a:p>
            <a:pPr lvl="0"/>
            <a:r>
              <a:rPr lang="en-US" dirty="0" smtClean="0"/>
              <a:t>Insert Date Here</a:t>
            </a:r>
          </a:p>
        </p:txBody>
      </p:sp>
      <p:sp>
        <p:nvSpPr>
          <p:cNvPr id="11" name="Rectangle 4"/>
          <p:cNvSpPr>
            <a:spLocks noGrp="1" noChangeArrowheads="1"/>
          </p:cNvSpPr>
          <p:nvPr>
            <p:ph type="title"/>
          </p:nvPr>
        </p:nvSpPr>
        <p:spPr>
          <a:xfrm>
            <a:off x="251520" y="4149080"/>
            <a:ext cx="8424936" cy="1368152"/>
          </a:xfrm>
        </p:spPr>
        <p:txBody>
          <a:bodyPr anchor="t">
            <a:normAutofit/>
          </a:bodyPr>
          <a:lstStyle>
            <a:lvl1pPr>
              <a:defRPr sz="3600">
                <a:solidFill>
                  <a:schemeClr val="bg1"/>
                </a:solidFill>
              </a:defRPr>
            </a:lvl1pPr>
          </a:lstStyle>
          <a:p>
            <a:r>
              <a:rPr lang="en-US" smtClean="0"/>
              <a:t>Click to edit Master title style</a:t>
            </a:r>
            <a:endParaRPr lang="en-GB" dirty="0"/>
          </a:p>
        </p:txBody>
      </p:sp>
      <p:pic>
        <p:nvPicPr>
          <p:cNvPr id="14" name="Picture 13" descr="HEA_Logo_Primary_Blue_RGB.png"/>
          <p:cNvPicPr>
            <a:picLocks noChangeAspect="1"/>
          </p:cNvPicPr>
          <p:nvPr userDrawn="1"/>
        </p:nvPicPr>
        <p:blipFill>
          <a:blip r:embed="rId3" cstate="print"/>
          <a:stretch>
            <a:fillRect/>
          </a:stretch>
        </p:blipFill>
        <p:spPr>
          <a:xfrm>
            <a:off x="6156176" y="188640"/>
            <a:ext cx="2607387" cy="140318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HEA Title Slide No Image">
    <p:spTree>
      <p:nvGrpSpPr>
        <p:cNvPr id="1" name=""/>
        <p:cNvGrpSpPr/>
        <p:nvPr/>
      </p:nvGrpSpPr>
      <p:grpSpPr>
        <a:xfrm>
          <a:off x="0" y="0"/>
          <a:ext cx="0" cy="0"/>
          <a:chOff x="0" y="0"/>
          <a:chExt cx="0" cy="0"/>
        </a:xfrm>
      </p:grpSpPr>
      <p:sp>
        <p:nvSpPr>
          <p:cNvPr id="11" name="Rectangle 10"/>
          <p:cNvSpPr/>
          <p:nvPr userDrawn="1"/>
        </p:nvSpPr>
        <p:spPr>
          <a:xfrm>
            <a:off x="0" y="4149080"/>
            <a:ext cx="8748464" cy="2304016"/>
          </a:xfrm>
          <a:prstGeom prst="rect">
            <a:avLst/>
          </a:prstGeom>
          <a:solidFill>
            <a:srgbClr val="007AA6">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 Placeholder 12"/>
          <p:cNvSpPr>
            <a:spLocks noGrp="1"/>
          </p:cNvSpPr>
          <p:nvPr userDrawn="1">
            <p:ph type="body" sz="quarter" idx="10"/>
          </p:nvPr>
        </p:nvSpPr>
        <p:spPr>
          <a:xfrm>
            <a:off x="251520" y="5660926"/>
            <a:ext cx="8424936" cy="360362"/>
          </a:xfrm>
        </p:spPr>
        <p:txBody>
          <a:bodyPr>
            <a:normAutofit/>
          </a:bodyPr>
          <a:lstStyle>
            <a:lvl1pPr algn="l">
              <a:defRPr>
                <a:solidFill>
                  <a:schemeClr val="bg1"/>
                </a:solidFill>
              </a:defRPr>
            </a:lvl1pPr>
          </a:lstStyle>
          <a:p>
            <a:pPr lvl="0"/>
            <a:r>
              <a:rPr lang="en-US" smtClean="0"/>
              <a:t>Click to edit Master text styles</a:t>
            </a:r>
          </a:p>
        </p:txBody>
      </p:sp>
      <p:sp>
        <p:nvSpPr>
          <p:cNvPr id="10" name="Text Placeholder 12"/>
          <p:cNvSpPr>
            <a:spLocks noGrp="1"/>
          </p:cNvSpPr>
          <p:nvPr>
            <p:ph type="body" sz="quarter" idx="11"/>
          </p:nvPr>
        </p:nvSpPr>
        <p:spPr>
          <a:xfrm>
            <a:off x="251520" y="6020966"/>
            <a:ext cx="5544616" cy="432370"/>
          </a:xfrm>
        </p:spPr>
        <p:txBody>
          <a:bodyPr>
            <a:normAutofit/>
          </a:bodyPr>
          <a:lstStyle>
            <a:lvl1pPr algn="l">
              <a:defRPr>
                <a:solidFill>
                  <a:schemeClr val="bg1"/>
                </a:solidFill>
              </a:defRPr>
            </a:lvl1pPr>
          </a:lstStyle>
          <a:p>
            <a:pPr lvl="0"/>
            <a:r>
              <a:rPr lang="en-US" smtClean="0"/>
              <a:t>Click to edit Master text styles</a:t>
            </a:r>
          </a:p>
        </p:txBody>
      </p:sp>
      <p:sp>
        <p:nvSpPr>
          <p:cNvPr id="14" name="Text Placeholder 12"/>
          <p:cNvSpPr>
            <a:spLocks noGrp="1"/>
          </p:cNvSpPr>
          <p:nvPr>
            <p:ph type="body" sz="quarter" idx="12" hasCustomPrompt="1"/>
          </p:nvPr>
        </p:nvSpPr>
        <p:spPr>
          <a:xfrm>
            <a:off x="6228184" y="6020966"/>
            <a:ext cx="2447850" cy="432370"/>
          </a:xfrm>
        </p:spPr>
        <p:txBody>
          <a:bodyPr/>
          <a:lstStyle>
            <a:lvl1pPr algn="r">
              <a:defRPr baseline="0">
                <a:solidFill>
                  <a:schemeClr val="bg1"/>
                </a:solidFill>
              </a:defRPr>
            </a:lvl1pPr>
          </a:lstStyle>
          <a:p>
            <a:pPr lvl="0"/>
            <a:r>
              <a:rPr lang="en-US" dirty="0" smtClean="0"/>
              <a:t>Insert Date Here</a:t>
            </a:r>
          </a:p>
        </p:txBody>
      </p:sp>
      <p:sp>
        <p:nvSpPr>
          <p:cNvPr id="12" name="Rectangle 4"/>
          <p:cNvSpPr>
            <a:spLocks noGrp="1" noChangeArrowheads="1"/>
          </p:cNvSpPr>
          <p:nvPr>
            <p:ph type="title"/>
          </p:nvPr>
        </p:nvSpPr>
        <p:spPr>
          <a:xfrm>
            <a:off x="251520" y="4149080"/>
            <a:ext cx="8424936" cy="1368152"/>
          </a:xfrm>
        </p:spPr>
        <p:txBody>
          <a:bodyPr wrap="square" anchor="t">
            <a:normAutofit/>
          </a:bodyPr>
          <a:lstStyle>
            <a:lvl1pPr>
              <a:defRPr sz="3600">
                <a:solidFill>
                  <a:schemeClr val="bg1"/>
                </a:solidFill>
              </a:defRPr>
            </a:lvl1pPr>
          </a:lstStyle>
          <a:p>
            <a:r>
              <a:rPr lang="en-US" smtClean="0"/>
              <a:t>Click to edit Master title style</a:t>
            </a:r>
            <a:endParaRPr lang="en-GB" dirty="0"/>
          </a:p>
        </p:txBody>
      </p:sp>
      <p:pic>
        <p:nvPicPr>
          <p:cNvPr id="17" name="Picture 16" descr="HEA_Logo_Primary_Blue_RGB.png"/>
          <p:cNvPicPr>
            <a:picLocks noChangeAspect="1"/>
          </p:cNvPicPr>
          <p:nvPr userDrawn="1"/>
        </p:nvPicPr>
        <p:blipFill>
          <a:blip r:embed="rId2" cstate="print"/>
          <a:stretch>
            <a:fillRect/>
          </a:stretch>
        </p:blipFill>
        <p:spPr>
          <a:xfrm>
            <a:off x="6228184" y="332656"/>
            <a:ext cx="2607387" cy="1403180"/>
          </a:xfrm>
          <a:prstGeom prst="rect">
            <a:avLst/>
          </a:prstGeom>
        </p:spPr>
      </p:pic>
    </p:spTree>
    <p:extLst>
      <p:ext uri="{BB962C8B-B14F-4D97-AF65-F5344CB8AC3E}">
        <p14:creationId xmlns:p14="http://schemas.microsoft.com/office/powerpoint/2010/main" val="296207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HEA Title Slide No Image - Bigger Box">
    <p:spTree>
      <p:nvGrpSpPr>
        <p:cNvPr id="1" name=""/>
        <p:cNvGrpSpPr/>
        <p:nvPr/>
      </p:nvGrpSpPr>
      <p:grpSpPr>
        <a:xfrm>
          <a:off x="0" y="0"/>
          <a:ext cx="0" cy="0"/>
          <a:chOff x="0" y="0"/>
          <a:chExt cx="0" cy="0"/>
        </a:xfrm>
      </p:grpSpPr>
      <p:sp>
        <p:nvSpPr>
          <p:cNvPr id="11" name="Rectangle 10"/>
          <p:cNvSpPr/>
          <p:nvPr userDrawn="1"/>
        </p:nvSpPr>
        <p:spPr>
          <a:xfrm>
            <a:off x="0" y="3645024"/>
            <a:ext cx="8748464" cy="2808072"/>
          </a:xfrm>
          <a:prstGeom prst="rect">
            <a:avLst/>
          </a:prstGeom>
          <a:solidFill>
            <a:srgbClr val="007AA6">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 Placeholder 12"/>
          <p:cNvSpPr>
            <a:spLocks noGrp="1"/>
          </p:cNvSpPr>
          <p:nvPr userDrawn="1">
            <p:ph type="body" sz="quarter" idx="10"/>
          </p:nvPr>
        </p:nvSpPr>
        <p:spPr>
          <a:xfrm>
            <a:off x="251520" y="5660926"/>
            <a:ext cx="8424936" cy="360362"/>
          </a:xfrm>
        </p:spPr>
        <p:txBody>
          <a:bodyPr>
            <a:normAutofit/>
          </a:bodyPr>
          <a:lstStyle>
            <a:lvl1pPr algn="l">
              <a:defRPr>
                <a:solidFill>
                  <a:schemeClr val="bg1"/>
                </a:solidFill>
              </a:defRPr>
            </a:lvl1pPr>
          </a:lstStyle>
          <a:p>
            <a:pPr lvl="0"/>
            <a:r>
              <a:rPr lang="en-US" smtClean="0"/>
              <a:t>Click to edit Master text styles</a:t>
            </a:r>
          </a:p>
        </p:txBody>
      </p:sp>
      <p:sp>
        <p:nvSpPr>
          <p:cNvPr id="10" name="Text Placeholder 12"/>
          <p:cNvSpPr>
            <a:spLocks noGrp="1"/>
          </p:cNvSpPr>
          <p:nvPr>
            <p:ph type="body" sz="quarter" idx="11"/>
          </p:nvPr>
        </p:nvSpPr>
        <p:spPr>
          <a:xfrm>
            <a:off x="251520" y="6020966"/>
            <a:ext cx="5544616" cy="432370"/>
          </a:xfrm>
        </p:spPr>
        <p:txBody>
          <a:bodyPr>
            <a:normAutofit/>
          </a:bodyPr>
          <a:lstStyle>
            <a:lvl1pPr algn="l">
              <a:defRPr>
                <a:solidFill>
                  <a:schemeClr val="bg1"/>
                </a:solidFill>
              </a:defRPr>
            </a:lvl1pPr>
          </a:lstStyle>
          <a:p>
            <a:pPr lvl="0"/>
            <a:r>
              <a:rPr lang="en-US" smtClean="0"/>
              <a:t>Click to edit Master text styles</a:t>
            </a:r>
          </a:p>
        </p:txBody>
      </p:sp>
      <p:sp>
        <p:nvSpPr>
          <p:cNvPr id="14" name="Text Placeholder 12"/>
          <p:cNvSpPr>
            <a:spLocks noGrp="1"/>
          </p:cNvSpPr>
          <p:nvPr>
            <p:ph type="body" sz="quarter" idx="12" hasCustomPrompt="1"/>
          </p:nvPr>
        </p:nvSpPr>
        <p:spPr>
          <a:xfrm>
            <a:off x="6228184" y="6020966"/>
            <a:ext cx="2447850" cy="432370"/>
          </a:xfrm>
        </p:spPr>
        <p:txBody>
          <a:bodyPr/>
          <a:lstStyle>
            <a:lvl1pPr algn="r">
              <a:defRPr baseline="0">
                <a:solidFill>
                  <a:schemeClr val="bg1"/>
                </a:solidFill>
              </a:defRPr>
            </a:lvl1pPr>
          </a:lstStyle>
          <a:p>
            <a:pPr lvl="0"/>
            <a:r>
              <a:rPr lang="en-US" dirty="0" smtClean="0"/>
              <a:t>Insert Date Here</a:t>
            </a:r>
          </a:p>
        </p:txBody>
      </p:sp>
      <p:sp>
        <p:nvSpPr>
          <p:cNvPr id="12" name="Rectangle 4"/>
          <p:cNvSpPr>
            <a:spLocks noGrp="1" noChangeArrowheads="1"/>
          </p:cNvSpPr>
          <p:nvPr>
            <p:ph type="title"/>
          </p:nvPr>
        </p:nvSpPr>
        <p:spPr>
          <a:xfrm>
            <a:off x="251520" y="3717032"/>
            <a:ext cx="8424936" cy="1800200"/>
          </a:xfrm>
        </p:spPr>
        <p:txBody>
          <a:bodyPr wrap="square" anchor="t">
            <a:normAutofit/>
          </a:bodyPr>
          <a:lstStyle>
            <a:lvl1pPr>
              <a:defRPr sz="3600">
                <a:solidFill>
                  <a:schemeClr val="bg1"/>
                </a:solidFill>
              </a:defRPr>
            </a:lvl1pPr>
          </a:lstStyle>
          <a:p>
            <a:r>
              <a:rPr lang="en-US" smtClean="0"/>
              <a:t>Click to edit Master title style</a:t>
            </a:r>
            <a:endParaRPr lang="en-GB" dirty="0"/>
          </a:p>
        </p:txBody>
      </p:sp>
      <p:pic>
        <p:nvPicPr>
          <p:cNvPr id="15" name="Picture 14" descr="HEA_Logo_Primary_Blue_RGB.png"/>
          <p:cNvPicPr>
            <a:picLocks noChangeAspect="1"/>
          </p:cNvPicPr>
          <p:nvPr userDrawn="1"/>
        </p:nvPicPr>
        <p:blipFill>
          <a:blip r:embed="rId2" cstate="print"/>
          <a:stretch>
            <a:fillRect/>
          </a:stretch>
        </p:blipFill>
        <p:spPr>
          <a:xfrm>
            <a:off x="6228184" y="332656"/>
            <a:ext cx="2607387" cy="1403180"/>
          </a:xfrm>
          <a:prstGeom prst="rect">
            <a:avLst/>
          </a:prstGeom>
        </p:spPr>
      </p:pic>
    </p:spTree>
    <p:extLst>
      <p:ext uri="{BB962C8B-B14F-4D97-AF65-F5344CB8AC3E}">
        <p14:creationId xmlns:p14="http://schemas.microsoft.com/office/powerpoint/2010/main" val="30740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 Section Header">
    <p:spTree>
      <p:nvGrpSpPr>
        <p:cNvPr id="1" name=""/>
        <p:cNvGrpSpPr/>
        <p:nvPr/>
      </p:nvGrpSpPr>
      <p:grpSpPr>
        <a:xfrm>
          <a:off x="0" y="0"/>
          <a:ext cx="0" cy="0"/>
          <a:chOff x="0" y="0"/>
          <a:chExt cx="0" cy="0"/>
        </a:xfrm>
      </p:grpSpPr>
      <p:pic>
        <p:nvPicPr>
          <p:cNvPr id="9" name="Picture 8" descr="HIG01S0002_Template_images-for-Word_Numbers_P5V012.jpg"/>
          <p:cNvPicPr>
            <a:picLocks noChangeAspect="1"/>
          </p:cNvPicPr>
          <p:nvPr userDrawn="1"/>
        </p:nvPicPr>
        <p:blipFill>
          <a:blip r:embed="rId2" cstate="email"/>
          <a:srcRect/>
          <a:stretch>
            <a:fillRect/>
          </a:stretch>
        </p:blipFill>
        <p:spPr>
          <a:xfrm>
            <a:off x="8676456" y="6340493"/>
            <a:ext cx="395536" cy="360040"/>
          </a:xfrm>
          <a:prstGeom prst="rect">
            <a:avLst/>
          </a:prstGeom>
        </p:spPr>
      </p:pic>
      <p:pic>
        <p:nvPicPr>
          <p:cNvPr id="10" name="Picture 9" descr="HIG01S0002_Template_images-for-Word_P5V01.jpg"/>
          <p:cNvPicPr>
            <a:picLocks noChangeAspect="1"/>
          </p:cNvPicPr>
          <p:nvPr userDrawn="1"/>
        </p:nvPicPr>
        <p:blipFill>
          <a:blip r:embed="rId3" cstate="email"/>
          <a:stretch>
            <a:fillRect/>
          </a:stretch>
        </p:blipFill>
        <p:spPr>
          <a:xfrm>
            <a:off x="9834" y="466741"/>
            <a:ext cx="9134166" cy="1303830"/>
          </a:xfrm>
          <a:prstGeom prst="rect">
            <a:avLst/>
          </a:prstGeom>
        </p:spPr>
      </p:pic>
      <p:sp>
        <p:nvSpPr>
          <p:cNvPr id="5" name="Slide Number Placeholder 5"/>
          <p:cNvSpPr>
            <a:spLocks noGrp="1"/>
          </p:cNvSpPr>
          <p:nvPr userDrawn="1">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chemeClr val="tx1"/>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
        <p:nvSpPr>
          <p:cNvPr id="7" name="Rectangle 4"/>
          <p:cNvSpPr>
            <a:spLocks noGrp="1" noChangeArrowheads="1"/>
          </p:cNvSpPr>
          <p:nvPr userDrawn="1">
            <p:ph type="title"/>
          </p:nvPr>
        </p:nvSpPr>
        <p:spPr>
          <a:xfrm>
            <a:off x="827088" y="476250"/>
            <a:ext cx="6337200" cy="706438"/>
          </a:xfrm>
        </p:spPr>
        <p:txBody>
          <a:bodyPr/>
          <a:lstStyle>
            <a:lvl1pPr>
              <a:defRPr sz="3600"/>
            </a:lvl1pPr>
          </a:lstStyle>
          <a:p>
            <a:r>
              <a:rPr lang="en-US" smtClean="0"/>
              <a:t>Click to edit Master title style</a:t>
            </a:r>
            <a:endParaRPr lang="en-GB" dirty="0"/>
          </a:p>
        </p:txBody>
      </p:sp>
      <p:sp>
        <p:nvSpPr>
          <p:cNvPr id="12" name="Footer Placeholder 4"/>
          <p:cNvSpPr>
            <a:spLocks noGrp="1"/>
          </p:cNvSpPr>
          <p:nvPr userDrawn="1">
            <p:ph type="ftr" sz="quarter" idx="3"/>
          </p:nvPr>
        </p:nvSpPr>
        <p:spPr>
          <a:xfrm>
            <a:off x="5292080" y="6376243"/>
            <a:ext cx="3039616" cy="365125"/>
          </a:xfrm>
          <a:prstGeom prst="rect">
            <a:avLst/>
          </a:prstGeom>
        </p:spPr>
        <p:txBody>
          <a:bodyPr vert="horz" lIns="91440" tIns="45720" rIns="91440" bIns="45720" rtlCol="0" anchor="ctr"/>
          <a:lstStyle>
            <a:lvl1pPr algn="r">
              <a:defRPr sz="1000">
                <a:solidFill>
                  <a:schemeClr val="tx1"/>
                </a:solidFill>
                <a:latin typeface="Gill Sans MT"/>
                <a:cs typeface="Gill Sans MT"/>
              </a:defRPr>
            </a:lvl1pPr>
          </a:lstStyle>
          <a:p>
            <a:r>
              <a:rPr lang="en-GB" dirty="0" smtClean="0"/>
              <a:t>Presentation title</a:t>
            </a:r>
            <a:endParaRPr lang="en-GB" dirty="0"/>
          </a:p>
        </p:txBody>
      </p:sp>
      <p:pic>
        <p:nvPicPr>
          <p:cNvPr id="14" name="Picture 13" descr="HEA_Logo_Primary_Blue_RGB.png"/>
          <p:cNvPicPr>
            <a:picLocks noChangeAspect="1"/>
          </p:cNvPicPr>
          <p:nvPr userDrawn="1"/>
        </p:nvPicPr>
        <p:blipFill>
          <a:blip r:embed="rId4" cstate="print"/>
          <a:stretch>
            <a:fillRect/>
          </a:stretch>
        </p:blipFill>
        <p:spPr>
          <a:xfrm>
            <a:off x="7164288" y="404664"/>
            <a:ext cx="1533757" cy="8254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HEA Blank">
    <p:spTree>
      <p:nvGrpSpPr>
        <p:cNvPr id="1" name=""/>
        <p:cNvGrpSpPr/>
        <p:nvPr/>
      </p:nvGrpSpPr>
      <p:grpSpPr>
        <a:xfrm>
          <a:off x="0" y="0"/>
          <a:ext cx="0" cy="0"/>
          <a:chOff x="0" y="0"/>
          <a:chExt cx="0" cy="0"/>
        </a:xfrm>
      </p:grpSpPr>
      <p:pic>
        <p:nvPicPr>
          <p:cNvPr id="5" name="Picture 4" descr="HIG01S0002_Template_images-for-Word_Numbers_P5V012.jpg"/>
          <p:cNvPicPr>
            <a:picLocks noChangeAspect="1"/>
          </p:cNvPicPr>
          <p:nvPr userDrawn="1"/>
        </p:nvPicPr>
        <p:blipFill>
          <a:blip r:embed="rId2" cstate="email"/>
          <a:srcRect/>
          <a:stretch>
            <a:fillRect/>
          </a:stretch>
        </p:blipFill>
        <p:spPr>
          <a:xfrm>
            <a:off x="8676456" y="6340493"/>
            <a:ext cx="395536" cy="360040"/>
          </a:xfrm>
          <a:prstGeom prst="rect">
            <a:avLst/>
          </a:prstGeom>
        </p:spPr>
      </p:pic>
      <p:sp>
        <p:nvSpPr>
          <p:cNvPr id="3" name="Slide Number Placeholder 5"/>
          <p:cNvSpPr>
            <a:spLocks noGrp="1"/>
          </p:cNvSpPr>
          <p:nvPr userDrawn="1">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chemeClr val="tx1"/>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
        <p:nvSpPr>
          <p:cNvPr id="9" name="Footer Placeholder 4"/>
          <p:cNvSpPr>
            <a:spLocks noGrp="1"/>
          </p:cNvSpPr>
          <p:nvPr userDrawn="1">
            <p:ph type="ftr" sz="quarter" idx="3"/>
          </p:nvPr>
        </p:nvSpPr>
        <p:spPr>
          <a:xfrm>
            <a:off x="5292080" y="6376243"/>
            <a:ext cx="3039616" cy="365125"/>
          </a:xfrm>
          <a:prstGeom prst="rect">
            <a:avLst/>
          </a:prstGeom>
        </p:spPr>
        <p:txBody>
          <a:bodyPr vert="horz" lIns="91440" tIns="45720" rIns="91440" bIns="45720" rtlCol="0" anchor="ctr"/>
          <a:lstStyle>
            <a:lvl1pPr algn="r">
              <a:defRPr sz="1000">
                <a:solidFill>
                  <a:schemeClr val="tx1"/>
                </a:solidFill>
                <a:latin typeface="Gill Sans MT"/>
                <a:cs typeface="Gill Sans MT"/>
              </a:defRPr>
            </a:lvl1pPr>
          </a:lstStyle>
          <a:p>
            <a:r>
              <a:rPr lang="en-GB" dirty="0" smtClean="0"/>
              <a:t>Presentation title</a:t>
            </a:r>
            <a:endParaRPr lang="en-GB" dirty="0"/>
          </a:p>
        </p:txBody>
      </p:sp>
      <p:pic>
        <p:nvPicPr>
          <p:cNvPr id="10" name="Picture 9" descr="HEA_Logo_Primary_Blue_RGB.png"/>
          <p:cNvPicPr>
            <a:picLocks noChangeAspect="1"/>
          </p:cNvPicPr>
          <p:nvPr userDrawn="1"/>
        </p:nvPicPr>
        <p:blipFill>
          <a:blip r:embed="rId3" cstate="print"/>
          <a:stretch>
            <a:fillRect/>
          </a:stretch>
        </p:blipFill>
        <p:spPr>
          <a:xfrm>
            <a:off x="7164288" y="404664"/>
            <a:ext cx="1533757" cy="8254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 Title and Content">
    <p:spTree>
      <p:nvGrpSpPr>
        <p:cNvPr id="1" name=""/>
        <p:cNvGrpSpPr/>
        <p:nvPr/>
      </p:nvGrpSpPr>
      <p:grpSpPr>
        <a:xfrm>
          <a:off x="0" y="0"/>
          <a:ext cx="0" cy="0"/>
          <a:chOff x="0" y="0"/>
          <a:chExt cx="0" cy="0"/>
        </a:xfrm>
      </p:grpSpPr>
      <p:pic>
        <p:nvPicPr>
          <p:cNvPr id="8" name="Picture 7" descr="HIG01S0002_Template_images-for-Word_Numbers_P5V012.jpg"/>
          <p:cNvPicPr>
            <a:picLocks noChangeAspect="1"/>
          </p:cNvPicPr>
          <p:nvPr userDrawn="1"/>
        </p:nvPicPr>
        <p:blipFill>
          <a:blip r:embed="rId2" cstate="email"/>
          <a:srcRect/>
          <a:stretch>
            <a:fillRect/>
          </a:stretch>
        </p:blipFill>
        <p:spPr>
          <a:xfrm>
            <a:off x="8676456" y="6340493"/>
            <a:ext cx="395536" cy="360040"/>
          </a:xfrm>
          <a:prstGeom prst="rect">
            <a:avLst/>
          </a:prstGeom>
        </p:spPr>
      </p:pic>
      <p:pic>
        <p:nvPicPr>
          <p:cNvPr id="9" name="Picture 8" descr="HIG01S0002_Template_images-for-Word_P5V01.jpg"/>
          <p:cNvPicPr>
            <a:picLocks noChangeAspect="1"/>
          </p:cNvPicPr>
          <p:nvPr userDrawn="1"/>
        </p:nvPicPr>
        <p:blipFill>
          <a:blip r:embed="rId3" cstate="email"/>
          <a:stretch>
            <a:fillRect/>
          </a:stretch>
        </p:blipFill>
        <p:spPr>
          <a:xfrm>
            <a:off x="9834" y="466741"/>
            <a:ext cx="9134166" cy="1303830"/>
          </a:xfrm>
          <a:prstGeom prst="rect">
            <a:avLst/>
          </a:prstGeom>
        </p:spPr>
      </p:pic>
      <p:sp>
        <p:nvSpPr>
          <p:cNvPr id="3" name="Content Placeholder 2"/>
          <p:cNvSpPr>
            <a:spLocks noGrp="1"/>
          </p:cNvSpPr>
          <p:nvPr userDrawn="1">
            <p:ph idx="1"/>
          </p:nvPr>
        </p:nvSpPr>
        <p:spPr/>
        <p:txBody>
          <a:bodyPr/>
          <a:lstStyle>
            <a:lvl1pPr marL="174625" indent="-174625">
              <a:buClr>
                <a:srgbClr val="007AA6"/>
              </a:buClr>
              <a:buFont typeface="Arial" pitchFamily="34" charset="0"/>
              <a:buNone/>
              <a:defRPr/>
            </a:lvl1pPr>
            <a:lvl2pPr marL="174625" indent="-173038">
              <a:buClr>
                <a:srgbClr val="007AA6"/>
              </a:buClr>
              <a:buFont typeface="Arial" pitchFamily="34" charset="0"/>
              <a:buNone/>
              <a:defRPr sz="22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Slide Number Placeholder 5"/>
          <p:cNvSpPr>
            <a:spLocks noGrp="1"/>
          </p:cNvSpPr>
          <p:nvPr userDrawn="1">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chemeClr val="tx1"/>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
        <p:nvSpPr>
          <p:cNvPr id="6" name="Rectangle 4"/>
          <p:cNvSpPr>
            <a:spLocks noGrp="1" noChangeArrowheads="1"/>
          </p:cNvSpPr>
          <p:nvPr userDrawn="1">
            <p:ph type="title"/>
          </p:nvPr>
        </p:nvSpPr>
        <p:spPr>
          <a:xfrm>
            <a:off x="827088" y="476250"/>
            <a:ext cx="6337200" cy="706438"/>
          </a:xfrm>
        </p:spPr>
        <p:txBody>
          <a:bodyPr/>
          <a:lstStyle>
            <a:lvl1pPr>
              <a:defRPr sz="3600"/>
            </a:lvl1pPr>
          </a:lstStyle>
          <a:p>
            <a:r>
              <a:rPr lang="en-US" smtClean="0"/>
              <a:t>Click to edit Master title style</a:t>
            </a:r>
            <a:endParaRPr lang="en-GB" dirty="0"/>
          </a:p>
        </p:txBody>
      </p:sp>
      <p:sp>
        <p:nvSpPr>
          <p:cNvPr id="11" name="Footer Placeholder 4"/>
          <p:cNvSpPr>
            <a:spLocks noGrp="1"/>
          </p:cNvSpPr>
          <p:nvPr userDrawn="1">
            <p:ph type="ftr" sz="quarter" idx="3"/>
          </p:nvPr>
        </p:nvSpPr>
        <p:spPr>
          <a:xfrm>
            <a:off x="5292080" y="6376243"/>
            <a:ext cx="3039616" cy="365125"/>
          </a:xfrm>
          <a:prstGeom prst="rect">
            <a:avLst/>
          </a:prstGeom>
        </p:spPr>
        <p:txBody>
          <a:bodyPr vert="horz" lIns="91440" tIns="45720" rIns="91440" bIns="45720" rtlCol="0" anchor="ctr"/>
          <a:lstStyle>
            <a:lvl1pPr algn="r">
              <a:defRPr sz="1000">
                <a:solidFill>
                  <a:schemeClr val="tx1"/>
                </a:solidFill>
                <a:latin typeface="Gill Sans MT"/>
                <a:cs typeface="Gill Sans MT"/>
              </a:defRPr>
            </a:lvl1pPr>
          </a:lstStyle>
          <a:p>
            <a:r>
              <a:rPr lang="en-GB" dirty="0" smtClean="0"/>
              <a:t>Presentation title</a:t>
            </a:r>
            <a:endParaRPr lang="en-GB" dirty="0"/>
          </a:p>
        </p:txBody>
      </p:sp>
      <p:pic>
        <p:nvPicPr>
          <p:cNvPr id="15" name="Picture 14" descr="HEA_Logo_Primary_Blue_RGB.png"/>
          <p:cNvPicPr>
            <a:picLocks noChangeAspect="1"/>
          </p:cNvPicPr>
          <p:nvPr userDrawn="1"/>
        </p:nvPicPr>
        <p:blipFill>
          <a:blip r:embed="rId4" cstate="print"/>
          <a:stretch>
            <a:fillRect/>
          </a:stretch>
        </p:blipFill>
        <p:spPr>
          <a:xfrm>
            <a:off x="7164288" y="404664"/>
            <a:ext cx="1533757" cy="8254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476250"/>
            <a:ext cx="7777360" cy="7064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GB" dirty="0" smtClean="0"/>
          </a:p>
        </p:txBody>
      </p:sp>
      <p:sp>
        <p:nvSpPr>
          <p:cNvPr id="1027" name="Rectangle 3"/>
          <p:cNvSpPr>
            <a:spLocks noGrp="1" noChangeArrowheads="1"/>
          </p:cNvSpPr>
          <p:nvPr>
            <p:ph type="body" idx="1"/>
          </p:nvPr>
        </p:nvSpPr>
        <p:spPr bwMode="auto">
          <a:xfrm>
            <a:off x="827088" y="1628775"/>
            <a:ext cx="7756525" cy="4205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8" name="Footer Placeholder 4"/>
          <p:cNvSpPr>
            <a:spLocks noGrp="1"/>
          </p:cNvSpPr>
          <p:nvPr>
            <p:ph type="ftr" sz="quarter" idx="3"/>
          </p:nvPr>
        </p:nvSpPr>
        <p:spPr>
          <a:xfrm>
            <a:off x="5292080" y="6356350"/>
            <a:ext cx="3039616" cy="365125"/>
          </a:xfrm>
          <a:prstGeom prst="rect">
            <a:avLst/>
          </a:prstGeom>
        </p:spPr>
        <p:txBody>
          <a:bodyPr vert="horz" lIns="91440" tIns="45720" rIns="91440" bIns="45720" rtlCol="0" anchor="ctr"/>
          <a:lstStyle>
            <a:lvl1pPr algn="r">
              <a:defRPr sz="1000">
                <a:solidFill>
                  <a:schemeClr val="tx1"/>
                </a:solidFill>
                <a:latin typeface="Gill Sans MT"/>
                <a:cs typeface="Gill Sans MT"/>
              </a:defRPr>
            </a:lvl1pPr>
          </a:lstStyle>
          <a:p>
            <a:r>
              <a:rPr lang="en-GB" dirty="0" smtClean="0"/>
              <a:t>Presentation title</a:t>
            </a:r>
            <a:endParaRPr lang="en-GB" dirty="0"/>
          </a:p>
        </p:txBody>
      </p:sp>
      <p:sp>
        <p:nvSpPr>
          <p:cNvPr id="9" name="Slide Number Placeholder 5"/>
          <p:cNvSpPr>
            <a:spLocks noGrp="1"/>
          </p:cNvSpPr>
          <p:nvPr>
            <p:ph type="sldNum" sz="quarter" idx="4"/>
          </p:nvPr>
        </p:nvSpPr>
        <p:spPr>
          <a:xfrm>
            <a:off x="8460431" y="6356350"/>
            <a:ext cx="432743" cy="365125"/>
          </a:xfrm>
          <a:prstGeom prst="rect">
            <a:avLst/>
          </a:prstGeom>
        </p:spPr>
        <p:txBody>
          <a:bodyPr vert="horz" lIns="91440" tIns="45720" rIns="0" bIns="45720" rtlCol="0" anchor="ctr"/>
          <a:lstStyle>
            <a:lvl1pPr algn="r">
              <a:defRPr sz="900">
                <a:solidFill>
                  <a:schemeClr val="tx1"/>
                </a:solidFill>
                <a:latin typeface="Lucida Sans Unicode" pitchFamily="34" charset="0"/>
                <a:cs typeface="Lucida Sans Unicode" pitchFamily="34" charset="0"/>
              </a:defRPr>
            </a:lvl1pPr>
          </a:lstStyle>
          <a:p>
            <a:fld id="{1E6288EA-60DC-4854-8116-4877A252A687}" type="slidenum">
              <a:rPr lang="en-GB" smtClean="0">
                <a:latin typeface="Gill Sans MT"/>
                <a:cs typeface="Gill Sans MT"/>
              </a:rPr>
              <a:pPr/>
              <a:t>‹#›</a:t>
            </a:fld>
            <a:endParaRPr lang="en-GB" dirty="0">
              <a:latin typeface="Gill Sans MT"/>
              <a:cs typeface="Gill Sans MT"/>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6" r:id="rId3"/>
    <p:sldLayoutId id="2147483685" r:id="rId4"/>
    <p:sldLayoutId id="2147483687" r:id="rId5"/>
    <p:sldLayoutId id="2147483688" r:id="rId6"/>
    <p:sldLayoutId id="2147483652" r:id="rId7"/>
    <p:sldLayoutId id="2147483656" r:id="rId8"/>
    <p:sldLayoutId id="2147483651" r:id="rId9"/>
    <p:sldLayoutId id="2147483653" r:id="rId10"/>
    <p:sldLayoutId id="2147483658" r:id="rId11"/>
    <p:sldLayoutId id="2147483672" r:id="rId12"/>
    <p:sldLayoutId id="2147483673" r:id="rId13"/>
    <p:sldLayoutId id="2147483674" r:id="rId14"/>
    <p:sldLayoutId id="2147483677" r:id="rId15"/>
    <p:sldLayoutId id="2147483678" r:id="rId16"/>
    <p:sldLayoutId id="2147483679" r:id="rId17"/>
    <p:sldLayoutId id="2147483680" r:id="rId18"/>
    <p:sldLayoutId id="2147483689" r:id="rId19"/>
  </p:sldLayoutIdLst>
  <p:hf hdr="0" ftr="0" dt="0"/>
  <p:txStyles>
    <p:titleStyle>
      <a:lvl1pPr algn="l" rtl="0" eaLnBrk="1" fontAlgn="base" hangingPunct="1">
        <a:spcBef>
          <a:spcPct val="0"/>
        </a:spcBef>
        <a:spcAft>
          <a:spcPct val="0"/>
        </a:spcAft>
        <a:defRPr sz="3600">
          <a:solidFill>
            <a:schemeClr val="tx1"/>
          </a:solidFill>
          <a:latin typeface="Gill Sans MT" pitchFamily="34" charset="0"/>
          <a:ea typeface="+mj-ea"/>
          <a:cs typeface="+mj-cs"/>
        </a:defRPr>
      </a:lvl1pPr>
      <a:lvl2pPr algn="r" rtl="0" eaLnBrk="1" fontAlgn="base" hangingPunct="1">
        <a:spcBef>
          <a:spcPct val="0"/>
        </a:spcBef>
        <a:spcAft>
          <a:spcPct val="0"/>
        </a:spcAft>
        <a:defRPr sz="1400">
          <a:solidFill>
            <a:schemeClr val="tx1"/>
          </a:solidFill>
          <a:latin typeface="Arial" charset="0"/>
        </a:defRPr>
      </a:lvl2pPr>
      <a:lvl3pPr algn="r" rtl="0" eaLnBrk="1" fontAlgn="base" hangingPunct="1">
        <a:spcBef>
          <a:spcPct val="0"/>
        </a:spcBef>
        <a:spcAft>
          <a:spcPct val="0"/>
        </a:spcAft>
        <a:defRPr sz="1400">
          <a:solidFill>
            <a:schemeClr val="tx1"/>
          </a:solidFill>
          <a:latin typeface="Arial" charset="0"/>
        </a:defRPr>
      </a:lvl3pPr>
      <a:lvl4pPr algn="r" rtl="0" eaLnBrk="1" fontAlgn="base" hangingPunct="1">
        <a:spcBef>
          <a:spcPct val="0"/>
        </a:spcBef>
        <a:spcAft>
          <a:spcPct val="0"/>
        </a:spcAft>
        <a:defRPr sz="1400">
          <a:solidFill>
            <a:schemeClr val="tx1"/>
          </a:solidFill>
          <a:latin typeface="Arial" charset="0"/>
        </a:defRPr>
      </a:lvl4pPr>
      <a:lvl5pPr algn="r" rtl="0" eaLnBrk="1" fontAlgn="base" hangingPunct="1">
        <a:spcBef>
          <a:spcPct val="0"/>
        </a:spcBef>
        <a:spcAft>
          <a:spcPct val="0"/>
        </a:spcAft>
        <a:defRPr sz="1400">
          <a:solidFill>
            <a:schemeClr val="tx1"/>
          </a:solidFill>
          <a:latin typeface="Arial" charset="0"/>
        </a:defRPr>
      </a:lvl5pPr>
      <a:lvl6pPr marL="457200" algn="r" rtl="0" eaLnBrk="1" fontAlgn="base" hangingPunct="1">
        <a:spcBef>
          <a:spcPct val="0"/>
        </a:spcBef>
        <a:spcAft>
          <a:spcPct val="0"/>
        </a:spcAft>
        <a:defRPr sz="1400">
          <a:solidFill>
            <a:schemeClr val="tx1"/>
          </a:solidFill>
          <a:latin typeface="Arial" charset="0"/>
        </a:defRPr>
      </a:lvl6pPr>
      <a:lvl7pPr marL="914400" algn="r" rtl="0" eaLnBrk="1" fontAlgn="base" hangingPunct="1">
        <a:spcBef>
          <a:spcPct val="0"/>
        </a:spcBef>
        <a:spcAft>
          <a:spcPct val="0"/>
        </a:spcAft>
        <a:defRPr sz="1400">
          <a:solidFill>
            <a:schemeClr val="tx1"/>
          </a:solidFill>
          <a:latin typeface="Arial" charset="0"/>
        </a:defRPr>
      </a:lvl7pPr>
      <a:lvl8pPr marL="1371600" algn="r" rtl="0" eaLnBrk="1" fontAlgn="base" hangingPunct="1">
        <a:spcBef>
          <a:spcPct val="0"/>
        </a:spcBef>
        <a:spcAft>
          <a:spcPct val="0"/>
        </a:spcAft>
        <a:defRPr sz="1400">
          <a:solidFill>
            <a:schemeClr val="tx1"/>
          </a:solidFill>
          <a:latin typeface="Arial" charset="0"/>
        </a:defRPr>
      </a:lvl8pPr>
      <a:lvl9pPr marL="1828800" algn="r" rtl="0" eaLnBrk="1" fontAlgn="base" hangingPunct="1">
        <a:spcBef>
          <a:spcPct val="0"/>
        </a:spcBef>
        <a:spcAft>
          <a:spcPct val="0"/>
        </a:spcAft>
        <a:defRPr sz="1400">
          <a:solidFill>
            <a:schemeClr val="tx1"/>
          </a:solidFill>
          <a:latin typeface="Arial" charset="0"/>
        </a:defRPr>
      </a:lvl9pPr>
    </p:titleStyle>
    <p:bodyStyle>
      <a:lvl1pPr algn="l" rtl="0" eaLnBrk="1" fontAlgn="base" hangingPunct="1">
        <a:spcBef>
          <a:spcPct val="0"/>
        </a:spcBef>
        <a:spcAft>
          <a:spcPts val="1200"/>
        </a:spcAft>
        <a:defRPr sz="2400">
          <a:solidFill>
            <a:schemeClr val="tx1"/>
          </a:solidFill>
          <a:latin typeface="Gill Sans MT" pitchFamily="34" charset="0"/>
          <a:ea typeface="+mn-ea"/>
          <a:cs typeface="+mn-cs"/>
        </a:defRPr>
      </a:lvl1pPr>
      <a:lvl2pPr marL="1588" algn="l" rtl="0" eaLnBrk="1" fontAlgn="base" hangingPunct="1">
        <a:spcBef>
          <a:spcPct val="0"/>
        </a:spcBef>
        <a:spcAft>
          <a:spcPts val="1000"/>
        </a:spcAft>
        <a:buClr>
          <a:srgbClr val="FAA634"/>
        </a:buClr>
        <a:buSzPct val="120000"/>
        <a:defRPr sz="2200">
          <a:solidFill>
            <a:schemeClr val="tx1"/>
          </a:solidFill>
          <a:latin typeface="Gill Sans MT" pitchFamily="34" charset="0"/>
        </a:defRPr>
      </a:lvl2pPr>
      <a:lvl3pPr marL="227013" indent="-223838" algn="l" rtl="0" eaLnBrk="1" fontAlgn="base" hangingPunct="1">
        <a:spcBef>
          <a:spcPct val="0"/>
        </a:spcBef>
        <a:spcAft>
          <a:spcPct val="0"/>
        </a:spcAft>
        <a:buClr>
          <a:srgbClr val="007AA6"/>
        </a:buClr>
        <a:buSzPct val="120000"/>
        <a:buChar char="•"/>
        <a:defRPr sz="1800">
          <a:solidFill>
            <a:schemeClr val="tx1"/>
          </a:solidFill>
          <a:latin typeface="Gill Sans MT" pitchFamily="34" charset="0"/>
        </a:defRPr>
      </a:lvl3pPr>
      <a:lvl4pPr marL="428625" indent="-200025" algn="l" rtl="0" eaLnBrk="1" fontAlgn="base" hangingPunct="1">
        <a:spcBef>
          <a:spcPct val="20000"/>
        </a:spcBef>
        <a:spcAft>
          <a:spcPct val="0"/>
        </a:spcAft>
        <a:buClr>
          <a:srgbClr val="007AA6"/>
        </a:buClr>
        <a:buSzPct val="120000"/>
        <a:buChar char="•"/>
        <a:defRPr sz="1800">
          <a:solidFill>
            <a:schemeClr val="tx1"/>
          </a:solidFill>
          <a:latin typeface="Gill Sans MT" pitchFamily="34" charset="0"/>
        </a:defRPr>
      </a:lvl4pPr>
      <a:lvl5pPr marL="646113" indent="-215900" algn="l" rtl="0" eaLnBrk="1" fontAlgn="base" hangingPunct="1">
        <a:spcBef>
          <a:spcPct val="20000"/>
        </a:spcBef>
        <a:spcAft>
          <a:spcPct val="0"/>
        </a:spcAft>
        <a:buClr>
          <a:srgbClr val="007AA6"/>
        </a:buClr>
        <a:buSzPct val="120000"/>
        <a:buChar char="•"/>
        <a:defRPr sz="1800">
          <a:solidFill>
            <a:schemeClr val="tx1"/>
          </a:solidFill>
          <a:latin typeface="Gill Sans MT" pitchFamily="34" charset="0"/>
        </a:defRPr>
      </a:lvl5pPr>
      <a:lvl6pPr marL="1103313" indent="-215900" algn="l" rtl="0" eaLnBrk="1" fontAlgn="base" hangingPunct="1">
        <a:spcBef>
          <a:spcPct val="20000"/>
        </a:spcBef>
        <a:spcAft>
          <a:spcPct val="0"/>
        </a:spcAft>
        <a:buClr>
          <a:schemeClr val="tx2"/>
        </a:buClr>
        <a:buSzPct val="120000"/>
        <a:buChar char="•"/>
        <a:defRPr sz="1600">
          <a:solidFill>
            <a:schemeClr val="folHlink"/>
          </a:solidFill>
          <a:latin typeface="+mn-lt"/>
        </a:defRPr>
      </a:lvl6pPr>
      <a:lvl7pPr marL="1560513" indent="-215900" algn="l" rtl="0" eaLnBrk="1" fontAlgn="base" hangingPunct="1">
        <a:spcBef>
          <a:spcPct val="20000"/>
        </a:spcBef>
        <a:spcAft>
          <a:spcPct val="0"/>
        </a:spcAft>
        <a:buClr>
          <a:schemeClr val="tx2"/>
        </a:buClr>
        <a:buSzPct val="120000"/>
        <a:buChar char="•"/>
        <a:defRPr sz="1600">
          <a:solidFill>
            <a:schemeClr val="folHlink"/>
          </a:solidFill>
          <a:latin typeface="+mn-lt"/>
        </a:defRPr>
      </a:lvl7pPr>
      <a:lvl8pPr marL="2017713" indent="-215900" algn="l" rtl="0" eaLnBrk="1" fontAlgn="base" hangingPunct="1">
        <a:spcBef>
          <a:spcPct val="20000"/>
        </a:spcBef>
        <a:spcAft>
          <a:spcPct val="0"/>
        </a:spcAft>
        <a:buClr>
          <a:schemeClr val="tx2"/>
        </a:buClr>
        <a:buSzPct val="120000"/>
        <a:buChar char="•"/>
        <a:defRPr sz="1600">
          <a:solidFill>
            <a:schemeClr val="folHlink"/>
          </a:solidFill>
          <a:latin typeface="+mn-lt"/>
        </a:defRPr>
      </a:lvl8pPr>
      <a:lvl9pPr marL="2474913" indent="-215900" algn="l" rtl="0" eaLnBrk="1" fontAlgn="base" hangingPunct="1">
        <a:spcBef>
          <a:spcPct val="20000"/>
        </a:spcBef>
        <a:spcAft>
          <a:spcPct val="0"/>
        </a:spcAft>
        <a:buClr>
          <a:schemeClr val="tx2"/>
        </a:buClr>
        <a:buSzPct val="120000"/>
        <a:buChar char="•"/>
        <a:defRPr sz="1600">
          <a:solidFill>
            <a:schemeClr val="fo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hyperlink" Target="mailto:employability@heacademy.ac.uk" TargetMode="Externa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www.heacademy.ac.uk/wales" TargetMode="External"/><Relationship Id="rId2" Type="http://schemas.openxmlformats.org/officeDocument/2006/relationships/hyperlink" Target="mailto:Wales@heacademy.ac.uk" TargetMode="External"/><Relationship Id="rId1" Type="http://schemas.openxmlformats.org/officeDocument/2006/relationships/slideLayout" Target="../slideLayouts/slideLayout9.xml"/><Relationship Id="rId4" Type="http://schemas.openxmlformats.org/officeDocument/2006/relationships/hyperlink" Target="http://www.heacademy.ac.uk/my_academy"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heacademy.ac.uk/strategic-plan" TargetMode="External"/><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www.heacademy.ac.uk/wales/future-directions-conference/2014-venue-and-booking"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www.heacademy.ac.uk/events"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Higher Education Academy in Wales: A news and events update</a:t>
            </a:r>
            <a:endParaRPr lang="en-GB" dirty="0"/>
          </a:p>
        </p:txBody>
      </p:sp>
      <p:sp>
        <p:nvSpPr>
          <p:cNvPr id="5" name="Text Placeholder 4"/>
          <p:cNvSpPr>
            <a:spLocks noGrp="1"/>
          </p:cNvSpPr>
          <p:nvPr>
            <p:ph type="body" sz="quarter" idx="10"/>
          </p:nvPr>
        </p:nvSpPr>
        <p:spPr/>
        <p:txBody>
          <a:bodyPr>
            <a:normAutofit fontScale="92500" lnSpcReduction="20000"/>
          </a:bodyPr>
          <a:lstStyle/>
          <a:p>
            <a:r>
              <a:rPr lang="en-GB" dirty="0" smtClean="0"/>
              <a:t>Lizzie Badrick</a:t>
            </a:r>
            <a:endParaRPr lang="en-GB" dirty="0"/>
          </a:p>
        </p:txBody>
      </p:sp>
      <p:sp>
        <p:nvSpPr>
          <p:cNvPr id="7" name="Text Placeholder 6"/>
          <p:cNvSpPr>
            <a:spLocks noGrp="1"/>
          </p:cNvSpPr>
          <p:nvPr>
            <p:ph type="body" sz="quarter" idx="11"/>
          </p:nvPr>
        </p:nvSpPr>
        <p:spPr/>
        <p:txBody>
          <a:bodyPr>
            <a:normAutofit fontScale="70000" lnSpcReduction="20000"/>
          </a:bodyPr>
          <a:lstStyle/>
          <a:p>
            <a:r>
              <a:rPr lang="en-GB" dirty="0" smtClean="0"/>
              <a:t>Policy and Partnerships Officer (Wales &amp; Northern Ireland)</a:t>
            </a:r>
            <a:endParaRPr lang="en-GB" dirty="0"/>
          </a:p>
        </p:txBody>
      </p:sp>
      <p:sp>
        <p:nvSpPr>
          <p:cNvPr id="9" name="Text Placeholder 8"/>
          <p:cNvSpPr>
            <a:spLocks noGrp="1"/>
          </p:cNvSpPr>
          <p:nvPr>
            <p:ph type="body" sz="quarter" idx="12"/>
          </p:nvPr>
        </p:nvSpPr>
        <p:spPr/>
        <p:txBody>
          <a:bodyPr/>
          <a:lstStyle/>
          <a:p>
            <a:r>
              <a:rPr lang="en-GB" dirty="0" smtClean="0"/>
              <a:t>March 2014</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342900" indent="-342900">
              <a:buFont typeface="Wingdings" pitchFamily="2" charset="2"/>
              <a:buChar char="Ø"/>
            </a:pPr>
            <a:r>
              <a:rPr lang="en-US" dirty="0"/>
              <a:t>New to using open access resources in teaching research methods, 19 March 2014, Radisson Blu Hotel, Cardiff</a:t>
            </a:r>
            <a:r>
              <a:rPr lang="en-US" dirty="0" smtClean="0"/>
              <a:t>.</a:t>
            </a:r>
          </a:p>
          <a:p>
            <a:pPr marL="342900" indent="-342900">
              <a:buFont typeface="Wingdings" pitchFamily="2" charset="2"/>
              <a:buChar char="Ø"/>
            </a:pPr>
            <a:r>
              <a:rPr lang="en-US" dirty="0"/>
              <a:t>Accreditation Information and Guidance Event, 20 March 2014, Cardiff University</a:t>
            </a:r>
            <a:r>
              <a:rPr lang="en-US" dirty="0" smtClean="0"/>
              <a:t>.</a:t>
            </a:r>
          </a:p>
          <a:p>
            <a:pPr marL="342900" indent="-342900">
              <a:buFont typeface="Wingdings" pitchFamily="2" charset="2"/>
              <a:buChar char="Ø"/>
            </a:pPr>
            <a:r>
              <a:rPr lang="en-US" dirty="0"/>
              <a:t>Fit for the workplace - Collaborative approaches to enhancing graduate employability in Sport, 1 May 2014, University of South Wales</a:t>
            </a:r>
            <a:r>
              <a:rPr lang="en-US" dirty="0" smtClean="0"/>
              <a:t>.</a:t>
            </a:r>
          </a:p>
          <a:p>
            <a:pPr marL="342900" indent="-342900">
              <a:buFont typeface="Wingdings" pitchFamily="2" charset="2"/>
              <a:buChar char="Ø"/>
            </a:pPr>
            <a:r>
              <a:rPr lang="en-US" dirty="0"/>
              <a:t>HEA STEM (Wales): Interdisciplinary Show Case, 22 May 2014, Cardiff University.</a:t>
            </a:r>
            <a:endParaRPr lang="en-GB" dirty="0"/>
          </a:p>
        </p:txBody>
      </p:sp>
      <p:sp>
        <p:nvSpPr>
          <p:cNvPr id="3" name="Slide Number Placeholder 2"/>
          <p:cNvSpPr>
            <a:spLocks noGrp="1"/>
          </p:cNvSpPr>
          <p:nvPr>
            <p:ph type="sldNum" sz="quarter" idx="4"/>
          </p:nvPr>
        </p:nvSpPr>
        <p:spPr/>
        <p:txBody>
          <a:bodyPr/>
          <a:lstStyle/>
          <a:p>
            <a:fld id="{1E6288EA-60DC-4854-8116-4877A252A687}" type="slidenum">
              <a:rPr lang="en-GB" smtClean="0">
                <a:latin typeface="Gill Sans MT"/>
                <a:cs typeface="Gill Sans MT"/>
              </a:rPr>
              <a:pPr/>
              <a:t>10</a:t>
            </a:fld>
            <a:endParaRPr lang="en-GB" dirty="0">
              <a:latin typeface="Gill Sans MT"/>
              <a:cs typeface="Gill Sans MT"/>
            </a:endParaRPr>
          </a:p>
        </p:txBody>
      </p:sp>
      <p:sp>
        <p:nvSpPr>
          <p:cNvPr id="4" name="Title 3"/>
          <p:cNvSpPr>
            <a:spLocks noGrp="1"/>
          </p:cNvSpPr>
          <p:nvPr>
            <p:ph type="title"/>
          </p:nvPr>
        </p:nvSpPr>
        <p:spPr/>
        <p:txBody>
          <a:bodyPr/>
          <a:lstStyle/>
          <a:p>
            <a:r>
              <a:rPr lang="en-GB" dirty="0" smtClean="0"/>
              <a:t>Other HEA Events in Wales</a:t>
            </a:r>
            <a:endParaRPr lang="en-GB" dirty="0"/>
          </a:p>
        </p:txBody>
      </p:sp>
    </p:spTree>
    <p:extLst>
      <p:ext uri="{BB962C8B-B14F-4D97-AF65-F5344CB8AC3E}">
        <p14:creationId xmlns:p14="http://schemas.microsoft.com/office/powerpoint/2010/main" val="3694587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a:solidFill>
                  <a:schemeClr val="accent6"/>
                </a:solidFill>
              </a:rPr>
              <a:t>Call for case </a:t>
            </a:r>
            <a:r>
              <a:rPr lang="en-GB" sz="2800" dirty="0" smtClean="0">
                <a:solidFill>
                  <a:schemeClr val="accent6"/>
                </a:solidFill>
              </a:rPr>
              <a:t>studies!</a:t>
            </a:r>
          </a:p>
          <a:p>
            <a:r>
              <a:rPr lang="en-GB" sz="2000" b="1" dirty="0" smtClean="0">
                <a:solidFill>
                  <a:schemeClr val="accent6"/>
                </a:solidFill>
              </a:rPr>
              <a:t>In What? </a:t>
            </a:r>
          </a:p>
          <a:p>
            <a:pPr marL="0">
              <a:spcAft>
                <a:spcPts val="0"/>
              </a:spcAft>
            </a:pPr>
            <a:r>
              <a:rPr lang="en-GB" sz="1800" dirty="0" smtClean="0"/>
              <a:t>The HEA is developing a new resource which aims to share good practice in enterprise </a:t>
            </a:r>
            <a:r>
              <a:rPr lang="en-GB" sz="1800" dirty="0"/>
              <a:t>education in HE across </a:t>
            </a:r>
            <a:r>
              <a:rPr lang="en-GB" sz="1800" dirty="0" smtClean="0"/>
              <a:t>the disciplines </a:t>
            </a:r>
            <a:r>
              <a:rPr lang="en-GB" sz="1800" dirty="0"/>
              <a:t>and inform about support available in this area. We are seeking case studies of good </a:t>
            </a:r>
            <a:r>
              <a:rPr lang="en-GB" sz="1800" dirty="0" smtClean="0"/>
              <a:t>practice in Enterprise Education, especially examples </a:t>
            </a:r>
            <a:r>
              <a:rPr lang="en-GB" sz="1800" dirty="0"/>
              <a:t>which demonstrate how enterprise education is embedded into the </a:t>
            </a:r>
            <a:r>
              <a:rPr lang="en-GB" sz="1800" dirty="0" smtClean="0"/>
              <a:t>curriculum</a:t>
            </a:r>
            <a:r>
              <a:rPr lang="en-GB" sz="1800" dirty="0"/>
              <a:t> </a:t>
            </a:r>
            <a:endParaRPr lang="en-GB" sz="1800" dirty="0" smtClean="0"/>
          </a:p>
          <a:p>
            <a:pPr marL="0">
              <a:spcAft>
                <a:spcPts val="0"/>
              </a:spcAft>
            </a:pPr>
            <a:endParaRPr lang="en-GB" sz="1800" dirty="0"/>
          </a:p>
          <a:p>
            <a:pPr marL="0" indent="0">
              <a:spcAft>
                <a:spcPts val="0"/>
              </a:spcAft>
            </a:pPr>
            <a:r>
              <a:rPr lang="en-GB" sz="2000" b="1" dirty="0" smtClean="0">
                <a:solidFill>
                  <a:schemeClr val="accent6"/>
                </a:solidFill>
              </a:rPr>
              <a:t>Sign up:</a:t>
            </a:r>
          </a:p>
          <a:p>
            <a:pPr marL="0" indent="0">
              <a:spcAft>
                <a:spcPts val="0"/>
              </a:spcAft>
            </a:pPr>
            <a:r>
              <a:rPr lang="en-GB" sz="1800" dirty="0" smtClean="0"/>
              <a:t>Send an expression of interest to</a:t>
            </a:r>
            <a:r>
              <a:rPr lang="en-GB" sz="1800" dirty="0"/>
              <a:t>: </a:t>
            </a:r>
            <a:r>
              <a:rPr lang="en-GB" sz="1800" dirty="0" smtClean="0">
                <a:solidFill>
                  <a:schemeClr val="accent6"/>
                </a:solidFill>
                <a:hlinkClick r:id="rId3"/>
              </a:rPr>
              <a:t>employability@heacademy.ac.uk</a:t>
            </a:r>
            <a:r>
              <a:rPr lang="en-GB" sz="1800" dirty="0" smtClean="0">
                <a:solidFill>
                  <a:schemeClr val="accent6"/>
                </a:solidFill>
              </a:rPr>
              <a:t>  </a:t>
            </a:r>
            <a:r>
              <a:rPr lang="en-GB" sz="1800" dirty="0" smtClean="0"/>
              <a:t>by Friday 4</a:t>
            </a:r>
            <a:r>
              <a:rPr lang="en-GB" sz="1800" baseline="30000" dirty="0" smtClean="0"/>
              <a:t>th</a:t>
            </a:r>
            <a:r>
              <a:rPr lang="en-GB" sz="1800" dirty="0" smtClean="0"/>
              <a:t> April </a:t>
            </a:r>
          </a:p>
          <a:p>
            <a:pPr marL="0" indent="0">
              <a:spcAft>
                <a:spcPts val="0"/>
              </a:spcAft>
            </a:pPr>
            <a:endParaRPr lang="en-GB" sz="1800" dirty="0">
              <a:solidFill>
                <a:schemeClr val="accent6"/>
              </a:solidFill>
            </a:endParaRPr>
          </a:p>
          <a:p>
            <a:endParaRPr lang="en-GB" sz="2800" b="1" dirty="0">
              <a:solidFill>
                <a:schemeClr val="accent6"/>
              </a:solidFill>
            </a:endParaRPr>
          </a:p>
        </p:txBody>
      </p:sp>
      <p:sp>
        <p:nvSpPr>
          <p:cNvPr id="3" name="Slide Number Placeholder 2"/>
          <p:cNvSpPr>
            <a:spLocks noGrp="1"/>
          </p:cNvSpPr>
          <p:nvPr>
            <p:ph type="sldNum" sz="quarter" idx="4"/>
          </p:nvPr>
        </p:nvSpPr>
        <p:spPr/>
        <p:txBody>
          <a:bodyPr/>
          <a:lstStyle/>
          <a:p>
            <a:fld id="{1E6288EA-60DC-4854-8116-4877A252A687}" type="slidenum">
              <a:rPr lang="en-GB" smtClean="0">
                <a:latin typeface="Gill Sans MT"/>
                <a:cs typeface="Gill Sans MT"/>
              </a:rPr>
              <a:pPr/>
              <a:t>11</a:t>
            </a:fld>
            <a:endParaRPr lang="en-GB" dirty="0">
              <a:latin typeface="Gill Sans MT"/>
              <a:cs typeface="Gill Sans MT"/>
            </a:endParaRPr>
          </a:p>
        </p:txBody>
      </p:sp>
      <p:sp>
        <p:nvSpPr>
          <p:cNvPr id="4" name="Title 3"/>
          <p:cNvSpPr>
            <a:spLocks noGrp="1"/>
          </p:cNvSpPr>
          <p:nvPr>
            <p:ph type="title"/>
          </p:nvPr>
        </p:nvSpPr>
        <p:spPr/>
        <p:txBody>
          <a:bodyPr/>
          <a:lstStyle/>
          <a:p>
            <a:r>
              <a:rPr lang="en-US" dirty="0"/>
              <a:t/>
            </a:r>
            <a:br>
              <a:rPr lang="en-US" dirty="0"/>
            </a:br>
            <a:r>
              <a:rPr lang="en-US" sz="2400" dirty="0"/>
              <a:t>Enhancing employability: good practice in enterprise </a:t>
            </a:r>
            <a:r>
              <a:rPr lang="en-US" sz="2400" dirty="0" smtClean="0"/>
              <a:t>education. </a:t>
            </a:r>
            <a:endParaRPr lang="en-GB" sz="2400" dirty="0"/>
          </a:p>
        </p:txBody>
      </p:sp>
    </p:spTree>
    <p:extLst>
      <p:ext uri="{BB962C8B-B14F-4D97-AF65-F5344CB8AC3E}">
        <p14:creationId xmlns:p14="http://schemas.microsoft.com/office/powerpoint/2010/main" val="21900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Wingdings" pitchFamily="2" charset="2"/>
              <a:buChar char="Ø"/>
            </a:pPr>
            <a:r>
              <a:rPr lang="en-GB" b="1" dirty="0" smtClean="0">
                <a:solidFill>
                  <a:schemeClr val="accent6"/>
                </a:solidFill>
              </a:rPr>
              <a:t>Email</a:t>
            </a:r>
            <a:r>
              <a:rPr lang="en-GB" dirty="0" smtClean="0">
                <a:solidFill>
                  <a:schemeClr val="accent6"/>
                </a:solidFill>
              </a:rPr>
              <a:t> </a:t>
            </a:r>
            <a:r>
              <a:rPr lang="en-GB" dirty="0" smtClean="0"/>
              <a:t>the HEA Wales team: </a:t>
            </a:r>
            <a:r>
              <a:rPr lang="en-GB" dirty="0" smtClean="0">
                <a:hlinkClick r:id="rId2"/>
              </a:rPr>
              <a:t>Wales@heacademy.ac.uk</a:t>
            </a:r>
            <a:r>
              <a:rPr lang="en-GB" dirty="0" smtClean="0"/>
              <a:t> </a:t>
            </a:r>
          </a:p>
          <a:p>
            <a:pPr marL="342900" indent="-342900">
              <a:buFont typeface="Wingdings" pitchFamily="2" charset="2"/>
              <a:buChar char="Ø"/>
            </a:pPr>
            <a:r>
              <a:rPr lang="en-GB" dirty="0" smtClean="0"/>
              <a:t>Follows HEA Wales on</a:t>
            </a:r>
            <a:r>
              <a:rPr lang="en-GB" dirty="0" smtClean="0">
                <a:solidFill>
                  <a:schemeClr val="accent6"/>
                </a:solidFill>
              </a:rPr>
              <a:t> </a:t>
            </a:r>
            <a:r>
              <a:rPr lang="en-GB" b="1" dirty="0" smtClean="0">
                <a:solidFill>
                  <a:schemeClr val="accent6"/>
                </a:solidFill>
              </a:rPr>
              <a:t>Twitter</a:t>
            </a:r>
            <a:r>
              <a:rPr lang="en-GB" dirty="0" smtClean="0"/>
              <a:t>: @HEA_Wales </a:t>
            </a:r>
          </a:p>
          <a:p>
            <a:pPr marL="342900" indent="-342900">
              <a:buFont typeface="Wingdings" pitchFamily="2" charset="2"/>
              <a:buChar char="Ø"/>
            </a:pPr>
            <a:r>
              <a:rPr lang="en-GB" b="1" dirty="0" smtClean="0">
                <a:solidFill>
                  <a:schemeClr val="accent6"/>
                </a:solidFill>
              </a:rPr>
              <a:t>Website: </a:t>
            </a:r>
            <a:r>
              <a:rPr lang="en-GB" b="1" dirty="0"/>
              <a:t/>
            </a:r>
            <a:br>
              <a:rPr lang="en-GB" b="1" dirty="0"/>
            </a:br>
            <a:r>
              <a:rPr lang="en-GB" dirty="0"/>
              <a:t>Details of events, resources and funding: </a:t>
            </a:r>
            <a:r>
              <a:rPr lang="en-GB" dirty="0">
                <a:hlinkClick r:id="rId3"/>
              </a:rPr>
              <a:t>http://</a:t>
            </a:r>
            <a:r>
              <a:rPr lang="en-GB" dirty="0" smtClean="0">
                <a:hlinkClick r:id="rId3"/>
              </a:rPr>
              <a:t>www.heacademy.ac.uk/wales</a:t>
            </a:r>
            <a:r>
              <a:rPr lang="en-GB" dirty="0" smtClean="0"/>
              <a:t> </a:t>
            </a:r>
          </a:p>
          <a:p>
            <a:pPr marL="342900" indent="-342900">
              <a:buFont typeface="Wingdings" pitchFamily="2" charset="2"/>
              <a:buChar char="Ø"/>
            </a:pPr>
            <a:r>
              <a:rPr lang="en-GB" b="1" dirty="0" smtClean="0">
                <a:solidFill>
                  <a:schemeClr val="accent6"/>
                </a:solidFill>
              </a:rPr>
              <a:t>Wales bulletin</a:t>
            </a:r>
            <a:r>
              <a:rPr lang="en-GB" dirty="0" smtClean="0">
                <a:solidFill>
                  <a:schemeClr val="accent6"/>
                </a:solidFill>
              </a:rPr>
              <a:t>: </a:t>
            </a:r>
            <a:r>
              <a:rPr lang="en-GB" dirty="0" smtClean="0"/>
              <a:t>Sign up through </a:t>
            </a:r>
            <a:r>
              <a:rPr lang="en-GB" dirty="0"/>
              <a:t>My Academy </a:t>
            </a:r>
            <a:r>
              <a:rPr lang="en-GB" dirty="0">
                <a:hlinkClick r:id="rId4"/>
              </a:rPr>
              <a:t>http://</a:t>
            </a:r>
            <a:r>
              <a:rPr lang="en-GB" dirty="0" smtClean="0">
                <a:hlinkClick r:id="rId4"/>
              </a:rPr>
              <a:t>www.heacademy.ac.uk/my_academy</a:t>
            </a:r>
            <a:r>
              <a:rPr lang="en-GB" dirty="0" smtClean="0"/>
              <a:t> </a:t>
            </a:r>
            <a:endParaRPr lang="en-GB" dirty="0"/>
          </a:p>
          <a:p>
            <a:pPr marL="0" indent="0"/>
            <a:endParaRPr lang="en-GB" dirty="0" smtClean="0"/>
          </a:p>
        </p:txBody>
      </p:sp>
      <p:sp>
        <p:nvSpPr>
          <p:cNvPr id="3" name="Slide Number Placeholder 2"/>
          <p:cNvSpPr>
            <a:spLocks noGrp="1"/>
          </p:cNvSpPr>
          <p:nvPr>
            <p:ph type="sldNum" sz="quarter" idx="4"/>
          </p:nvPr>
        </p:nvSpPr>
        <p:spPr/>
        <p:txBody>
          <a:bodyPr/>
          <a:lstStyle/>
          <a:p>
            <a:fld id="{1E6288EA-60DC-4854-8116-4877A252A687}" type="slidenum">
              <a:rPr lang="en-GB" smtClean="0">
                <a:latin typeface="Gill Sans MT"/>
                <a:cs typeface="Gill Sans MT"/>
              </a:rPr>
              <a:pPr/>
              <a:t>12</a:t>
            </a:fld>
            <a:endParaRPr lang="en-GB" dirty="0">
              <a:latin typeface="Gill Sans MT"/>
              <a:cs typeface="Gill Sans MT"/>
            </a:endParaRPr>
          </a:p>
        </p:txBody>
      </p:sp>
      <p:sp>
        <p:nvSpPr>
          <p:cNvPr id="4" name="Title 3"/>
          <p:cNvSpPr>
            <a:spLocks noGrp="1"/>
          </p:cNvSpPr>
          <p:nvPr>
            <p:ph type="title"/>
          </p:nvPr>
        </p:nvSpPr>
        <p:spPr/>
        <p:txBody>
          <a:bodyPr/>
          <a:lstStyle/>
          <a:p>
            <a:r>
              <a:rPr lang="en-GB" dirty="0" smtClean="0">
                <a:solidFill>
                  <a:schemeClr val="accent6"/>
                </a:solidFill>
              </a:rPr>
              <a:t>Keep </a:t>
            </a:r>
            <a:r>
              <a:rPr lang="en-GB" dirty="0">
                <a:solidFill>
                  <a:schemeClr val="accent6"/>
                </a:solidFill>
              </a:rPr>
              <a:t>i</a:t>
            </a:r>
            <a:r>
              <a:rPr lang="en-GB" dirty="0" smtClean="0">
                <a:solidFill>
                  <a:schemeClr val="accent6"/>
                </a:solidFill>
              </a:rPr>
              <a:t>n touch!</a:t>
            </a:r>
            <a:endParaRPr lang="en-GB" dirty="0">
              <a:solidFill>
                <a:schemeClr val="accent6"/>
              </a:solidFill>
            </a:endParaRPr>
          </a:p>
        </p:txBody>
      </p:sp>
    </p:spTree>
    <p:extLst>
      <p:ext uri="{BB962C8B-B14F-4D97-AF65-F5344CB8AC3E}">
        <p14:creationId xmlns:p14="http://schemas.microsoft.com/office/powerpoint/2010/main" val="1105165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1E6288EA-60DC-4854-8116-4877A252A687}" type="slidenum">
              <a:rPr lang="en-GB" smtClean="0">
                <a:latin typeface="Gill Sans MT"/>
                <a:cs typeface="Gill Sans MT"/>
              </a:rPr>
              <a:pPr/>
              <a:t>2</a:t>
            </a:fld>
            <a:endParaRPr lang="en-GB" dirty="0">
              <a:latin typeface="Gill Sans MT"/>
              <a:cs typeface="Gill Sans MT"/>
            </a:endParaRPr>
          </a:p>
        </p:txBody>
      </p:sp>
      <p:sp>
        <p:nvSpPr>
          <p:cNvPr id="4" name="Content Placeholder 4"/>
          <p:cNvSpPr txBox="1">
            <a:spLocks/>
          </p:cNvSpPr>
          <p:nvPr/>
        </p:nvSpPr>
        <p:spPr>
          <a:xfrm>
            <a:off x="755576" y="1916807"/>
            <a:ext cx="7849368" cy="4941193"/>
          </a:xfrm>
          <a:prstGeom prst="rect">
            <a:avLst/>
          </a:prstGeom>
        </p:spPr>
        <p:txBody>
          <a:bodyPr/>
          <a:lstStyle>
            <a:lvl1pPr algn="l" rtl="0" fontAlgn="base">
              <a:spcBef>
                <a:spcPct val="0"/>
              </a:spcBef>
              <a:spcAft>
                <a:spcPts val="1200"/>
              </a:spcAft>
              <a:defRPr sz="2200">
                <a:solidFill>
                  <a:srgbClr val="007AA6"/>
                </a:solidFill>
                <a:latin typeface="Gill Sans MT" pitchFamily="34" charset="0"/>
                <a:ea typeface="+mn-ea"/>
                <a:cs typeface="+mn-cs"/>
              </a:defRPr>
            </a:lvl1pPr>
            <a:lvl2pPr marL="1588" algn="l" rtl="0" fontAlgn="base">
              <a:spcBef>
                <a:spcPct val="0"/>
              </a:spcBef>
              <a:spcAft>
                <a:spcPts val="1000"/>
              </a:spcAft>
              <a:buClr>
                <a:srgbClr val="FAA634"/>
              </a:buClr>
              <a:buSzPct val="120000"/>
              <a:defRPr sz="1600">
                <a:solidFill>
                  <a:schemeClr val="tx1"/>
                </a:solidFill>
                <a:latin typeface="Gill Sans MT" pitchFamily="34" charset="0"/>
              </a:defRPr>
            </a:lvl2pPr>
            <a:lvl3pPr marL="227013" indent="-223838" algn="l" rtl="0" fontAlgn="base">
              <a:spcBef>
                <a:spcPct val="0"/>
              </a:spcBef>
              <a:spcAft>
                <a:spcPct val="0"/>
              </a:spcAft>
              <a:buClr>
                <a:srgbClr val="007AA6"/>
              </a:buClr>
              <a:buSzPct val="120000"/>
              <a:buChar char="•"/>
              <a:defRPr sz="1400">
                <a:solidFill>
                  <a:schemeClr val="tx1"/>
                </a:solidFill>
                <a:latin typeface="Gill Sans MT" pitchFamily="34" charset="0"/>
              </a:defRPr>
            </a:lvl3pPr>
            <a:lvl4pPr marL="428625" indent="-200025" algn="l" rtl="0" fontAlgn="base">
              <a:spcBef>
                <a:spcPct val="20000"/>
              </a:spcBef>
              <a:spcAft>
                <a:spcPct val="0"/>
              </a:spcAft>
              <a:buClr>
                <a:srgbClr val="007AA6"/>
              </a:buClr>
              <a:buSzPct val="120000"/>
              <a:buChar char="•"/>
              <a:defRPr sz="1400">
                <a:solidFill>
                  <a:schemeClr val="tx1"/>
                </a:solidFill>
                <a:latin typeface="Gill Sans MT" pitchFamily="34" charset="0"/>
              </a:defRPr>
            </a:lvl4pPr>
            <a:lvl5pPr marL="646113" indent="-215900" algn="l" rtl="0" fontAlgn="base">
              <a:spcBef>
                <a:spcPct val="20000"/>
              </a:spcBef>
              <a:spcAft>
                <a:spcPct val="0"/>
              </a:spcAft>
              <a:buClr>
                <a:srgbClr val="007AA6"/>
              </a:buClr>
              <a:buSzPct val="120000"/>
              <a:buChar char="•"/>
              <a:defRPr sz="1400">
                <a:solidFill>
                  <a:schemeClr val="tx1"/>
                </a:solidFill>
                <a:latin typeface="Gill Sans MT" pitchFamily="34" charset="0"/>
              </a:defRPr>
            </a:lvl5pPr>
            <a:lvl6pPr marL="1103313" indent="-215900" algn="l" rtl="0" fontAlgn="base">
              <a:spcBef>
                <a:spcPct val="20000"/>
              </a:spcBef>
              <a:spcAft>
                <a:spcPct val="0"/>
              </a:spcAft>
              <a:buClr>
                <a:schemeClr val="tx2"/>
              </a:buClr>
              <a:buSzPct val="120000"/>
              <a:buChar char="•"/>
              <a:defRPr sz="1600">
                <a:solidFill>
                  <a:schemeClr val="folHlink"/>
                </a:solidFill>
                <a:latin typeface="+mn-lt"/>
              </a:defRPr>
            </a:lvl6pPr>
            <a:lvl7pPr marL="1560513" indent="-215900" algn="l" rtl="0" fontAlgn="base">
              <a:spcBef>
                <a:spcPct val="20000"/>
              </a:spcBef>
              <a:spcAft>
                <a:spcPct val="0"/>
              </a:spcAft>
              <a:buClr>
                <a:schemeClr val="tx2"/>
              </a:buClr>
              <a:buSzPct val="120000"/>
              <a:buChar char="•"/>
              <a:defRPr sz="1600">
                <a:solidFill>
                  <a:schemeClr val="folHlink"/>
                </a:solidFill>
                <a:latin typeface="+mn-lt"/>
              </a:defRPr>
            </a:lvl7pPr>
            <a:lvl8pPr marL="2017713" indent="-215900" algn="l" rtl="0" fontAlgn="base">
              <a:spcBef>
                <a:spcPct val="20000"/>
              </a:spcBef>
              <a:spcAft>
                <a:spcPct val="0"/>
              </a:spcAft>
              <a:buClr>
                <a:schemeClr val="tx2"/>
              </a:buClr>
              <a:buSzPct val="120000"/>
              <a:buChar char="•"/>
              <a:defRPr sz="1600">
                <a:solidFill>
                  <a:schemeClr val="folHlink"/>
                </a:solidFill>
                <a:latin typeface="+mn-lt"/>
              </a:defRPr>
            </a:lvl8pPr>
            <a:lvl9pPr marL="2474913" indent="-215900" algn="l" rtl="0" fontAlgn="base">
              <a:spcBef>
                <a:spcPct val="20000"/>
              </a:spcBef>
              <a:spcAft>
                <a:spcPct val="0"/>
              </a:spcAft>
              <a:buClr>
                <a:schemeClr val="tx2"/>
              </a:buClr>
              <a:buSzPct val="120000"/>
              <a:buChar char="•"/>
              <a:defRPr sz="1600">
                <a:solidFill>
                  <a:schemeClr val="folHlink"/>
                </a:solidFill>
                <a:latin typeface="+mn-lt"/>
              </a:defRPr>
            </a:lvl9pPr>
          </a:lstStyle>
          <a:p>
            <a:pPr marL="344488" lvl="1" indent="-342900" eaLnBrk="1" hangingPunct="1">
              <a:spcAft>
                <a:spcPts val="1200"/>
              </a:spcAft>
              <a:buClr>
                <a:srgbClr val="007AA6"/>
              </a:buClr>
              <a:buFont typeface="Gill Sans MT" pitchFamily="34" charset="0"/>
              <a:buChar char="•"/>
              <a:defRPr/>
            </a:pPr>
            <a:r>
              <a:rPr lang="en-US" sz="2200" dirty="0"/>
              <a:t>Works in </a:t>
            </a:r>
            <a:r>
              <a:rPr lang="en-US" sz="2200" b="1" dirty="0">
                <a:solidFill>
                  <a:schemeClr val="accent6">
                    <a:lumMod val="75000"/>
                  </a:schemeClr>
                </a:solidFill>
              </a:rPr>
              <a:t>partnership</a:t>
            </a:r>
            <a:r>
              <a:rPr lang="en-US" sz="2200" dirty="0"/>
              <a:t> with HEIs, student bodies, academic and professional staff </a:t>
            </a:r>
            <a:r>
              <a:rPr lang="en-US" sz="2200" dirty="0" smtClean="0"/>
              <a:t>and </a:t>
            </a:r>
            <a:r>
              <a:rPr lang="en-US" sz="2200" dirty="0"/>
              <a:t>sector agencies and funders.</a:t>
            </a:r>
          </a:p>
          <a:p>
            <a:pPr marL="342900" indent="-342900">
              <a:buClr>
                <a:srgbClr val="007AA6"/>
              </a:buClr>
              <a:buFont typeface="Gill Sans MT" pitchFamily="34" charset="0"/>
              <a:buChar char="•"/>
              <a:defRPr/>
            </a:pPr>
            <a:r>
              <a:rPr lang="en-US" b="1" dirty="0">
                <a:solidFill>
                  <a:schemeClr val="accent6">
                    <a:lumMod val="75000"/>
                  </a:schemeClr>
                </a:solidFill>
              </a:rPr>
              <a:t>Champions excellence </a:t>
            </a:r>
            <a:r>
              <a:rPr lang="en-US" dirty="0">
                <a:solidFill>
                  <a:schemeClr val="tx1"/>
                </a:solidFill>
              </a:rPr>
              <a:t>in learning and teaching in higher education. </a:t>
            </a:r>
          </a:p>
          <a:p>
            <a:pPr marL="342900" indent="-342900">
              <a:buClr>
                <a:srgbClr val="007AA6"/>
              </a:buClr>
              <a:buFont typeface="Gill Sans MT" pitchFamily="34" charset="0"/>
              <a:buChar char="•"/>
              <a:defRPr/>
            </a:pPr>
            <a:r>
              <a:rPr lang="en-US" b="1" dirty="0">
                <a:solidFill>
                  <a:schemeClr val="accent6">
                    <a:lumMod val="75000"/>
                  </a:schemeClr>
                </a:solidFill>
              </a:rPr>
              <a:t>Committed to improving the student learning experience </a:t>
            </a:r>
            <a:r>
              <a:rPr lang="en-US" b="1" dirty="0" smtClean="0">
                <a:solidFill>
                  <a:schemeClr val="accent6">
                    <a:lumMod val="75000"/>
                  </a:schemeClr>
                </a:solidFill>
              </a:rPr>
              <a:t>by</a:t>
            </a:r>
            <a:r>
              <a:rPr lang="en-US" b="1" dirty="0" smtClean="0">
                <a:solidFill>
                  <a:schemeClr val="tx1"/>
                </a:solidFill>
              </a:rPr>
              <a:t>:</a:t>
            </a:r>
            <a:endParaRPr lang="en-US" b="1" dirty="0">
              <a:solidFill>
                <a:schemeClr val="tx1"/>
              </a:solidFill>
            </a:endParaRPr>
          </a:p>
          <a:p>
            <a:pPr marL="1485900" lvl="2" indent="-342900" eaLnBrk="1" hangingPunct="1">
              <a:spcAft>
                <a:spcPts val="1200"/>
              </a:spcAft>
              <a:buFont typeface="Gill Sans MT" pitchFamily="34" charset="0"/>
              <a:buChar char="•"/>
              <a:defRPr/>
            </a:pPr>
            <a:r>
              <a:rPr lang="en-US" sz="2200" dirty="0"/>
              <a:t>raising the status of teaching</a:t>
            </a:r>
          </a:p>
          <a:p>
            <a:pPr marL="1485900" lvl="2" indent="-342900" eaLnBrk="1" hangingPunct="1">
              <a:spcAft>
                <a:spcPts val="1200"/>
              </a:spcAft>
              <a:buFont typeface="Gill Sans MT" pitchFamily="34" charset="0"/>
              <a:buChar char="•"/>
              <a:defRPr/>
            </a:pPr>
            <a:r>
              <a:rPr lang="en-US" sz="2200" dirty="0"/>
              <a:t>adding to the body of knowledge relating to </a:t>
            </a:r>
            <a:r>
              <a:rPr lang="en-US" sz="2200" dirty="0" smtClean="0"/>
              <a:t>pedagogy</a:t>
            </a:r>
            <a:endParaRPr lang="en-US" sz="2200" dirty="0"/>
          </a:p>
          <a:p>
            <a:pPr marL="1485900" lvl="2" indent="-342900" eaLnBrk="1" hangingPunct="1">
              <a:spcAft>
                <a:spcPts val="1200"/>
              </a:spcAft>
              <a:buFont typeface="Gill Sans MT" pitchFamily="34" charset="0"/>
              <a:buChar char="•"/>
              <a:defRPr/>
            </a:pPr>
            <a:r>
              <a:rPr lang="en-US" sz="2200" dirty="0"/>
              <a:t>enhancing professional teaching practice</a:t>
            </a:r>
          </a:p>
          <a:p>
            <a:pPr marL="1485900" lvl="2" indent="-342900" eaLnBrk="1" hangingPunct="1">
              <a:spcAft>
                <a:spcPts val="1200"/>
              </a:spcAft>
              <a:buFont typeface="Gill Sans MT" pitchFamily="34" charset="0"/>
              <a:buChar char="•"/>
              <a:defRPr/>
            </a:pPr>
            <a:r>
              <a:rPr lang="en-US" sz="2200" dirty="0"/>
              <a:t>facilitating networks and communities of practice. </a:t>
            </a:r>
            <a:endParaRPr lang="en-GB" sz="1600" dirty="0"/>
          </a:p>
          <a:p>
            <a:pPr marL="512763" lvl="2" indent="-285750" eaLnBrk="1" hangingPunct="1">
              <a:spcAft>
                <a:spcPts val="1200"/>
              </a:spcAft>
              <a:buFont typeface="Gill Sans MT" pitchFamily="34" charset="0"/>
              <a:buChar char="•"/>
              <a:defRPr/>
            </a:pPr>
            <a:r>
              <a:rPr lang="en-GB" sz="1600" b="1" dirty="0">
                <a:hlinkClick r:id="rId3"/>
              </a:rPr>
              <a:t>http://www.heacademy.ac.uk/strategic-plan</a:t>
            </a:r>
            <a:endParaRPr lang="en-GB" sz="1600" b="1" dirty="0"/>
          </a:p>
          <a:p>
            <a:pPr lvl="1" algn="r"/>
            <a:r>
              <a:rPr lang="en-GB" dirty="0" smtClean="0"/>
              <a:t>	</a:t>
            </a:r>
          </a:p>
          <a:p>
            <a:pPr lvl="1" algn="r"/>
            <a:r>
              <a:rPr lang="en-GB" dirty="0" smtClean="0"/>
              <a:t>The Higher Education Academy Strategic Plan 2012-2016</a:t>
            </a:r>
            <a:endParaRPr lang="en-US" dirty="0"/>
          </a:p>
        </p:txBody>
      </p:sp>
      <p:sp>
        <p:nvSpPr>
          <p:cNvPr id="5" name="Title 3"/>
          <p:cNvSpPr>
            <a:spLocks noGrp="1"/>
          </p:cNvSpPr>
          <p:nvPr>
            <p:ph type="title"/>
          </p:nvPr>
        </p:nvSpPr>
        <p:spPr/>
        <p:txBody>
          <a:bodyPr/>
          <a:lstStyle/>
          <a:p>
            <a:r>
              <a:rPr lang="en-GB" dirty="0" smtClean="0">
                <a:solidFill>
                  <a:schemeClr val="accent6"/>
                </a:solidFill>
              </a:rPr>
              <a:t>The Higher Education Academy</a:t>
            </a:r>
            <a:endParaRPr lang="en-US" dirty="0">
              <a:solidFill>
                <a:schemeClr val="accent6"/>
              </a:solidFill>
            </a:endParaRPr>
          </a:p>
        </p:txBody>
      </p:sp>
    </p:spTree>
    <p:extLst>
      <p:ext uri="{BB962C8B-B14F-4D97-AF65-F5344CB8AC3E}">
        <p14:creationId xmlns:p14="http://schemas.microsoft.com/office/powerpoint/2010/main" val="3261310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342900" indent="-342900">
              <a:buFont typeface="Arial" pitchFamily="34" charset="0"/>
              <a:buChar char="•"/>
            </a:pPr>
            <a:r>
              <a:rPr lang="en-US" dirty="0">
                <a:solidFill>
                  <a:schemeClr val="tx2"/>
                </a:solidFill>
              </a:rPr>
              <a:t>Responding to the distinctive needs of higher education in Wales, whilst recognising the importance of sharing across the UK higher education sector, we undertake a variety of learning and teaching enhancement work.</a:t>
            </a:r>
          </a:p>
          <a:p>
            <a:pPr marL="342900" indent="-342900">
              <a:buFont typeface="Arial" pitchFamily="34" charset="0"/>
              <a:buChar char="•"/>
            </a:pPr>
            <a:r>
              <a:rPr lang="en-US" dirty="0">
                <a:solidFill>
                  <a:schemeClr val="tx2"/>
                </a:solidFill>
              </a:rPr>
              <a:t>In Wales the HEA works in partnership with Welsh higher education </a:t>
            </a:r>
            <a:r>
              <a:rPr lang="en-US" dirty="0" smtClean="0">
                <a:solidFill>
                  <a:schemeClr val="tx2"/>
                </a:solidFill>
              </a:rPr>
              <a:t>providers </a:t>
            </a:r>
            <a:r>
              <a:rPr lang="en-US" dirty="0">
                <a:solidFill>
                  <a:schemeClr val="tx2"/>
                </a:solidFill>
              </a:rPr>
              <a:t>and key sector organisations to support the development of policy and enhance practice in relation to learning and teaching in higher education</a:t>
            </a:r>
            <a:r>
              <a:rPr lang="en-US" dirty="0" smtClean="0">
                <a:solidFill>
                  <a:schemeClr val="tx2"/>
                </a:solidFill>
              </a:rPr>
              <a:t>.</a:t>
            </a:r>
          </a:p>
          <a:p>
            <a:pPr marL="342900" indent="-342900">
              <a:buFont typeface="Arial" pitchFamily="34" charset="0"/>
              <a:buChar char="•"/>
            </a:pPr>
            <a:endParaRPr lang="en-US" dirty="0">
              <a:solidFill>
                <a:schemeClr val="accent6">
                  <a:lumMod val="75000"/>
                </a:schemeClr>
              </a:solidFill>
            </a:endParaRPr>
          </a:p>
          <a:p>
            <a:endParaRPr lang="en-GB" dirty="0"/>
          </a:p>
        </p:txBody>
      </p:sp>
      <p:sp>
        <p:nvSpPr>
          <p:cNvPr id="3" name="Slide Number Placeholder 2"/>
          <p:cNvSpPr>
            <a:spLocks noGrp="1"/>
          </p:cNvSpPr>
          <p:nvPr>
            <p:ph type="sldNum" sz="quarter" idx="4"/>
          </p:nvPr>
        </p:nvSpPr>
        <p:spPr/>
        <p:txBody>
          <a:bodyPr/>
          <a:lstStyle/>
          <a:p>
            <a:fld id="{1E6288EA-60DC-4854-8116-4877A252A687}" type="slidenum">
              <a:rPr lang="en-GB" smtClean="0">
                <a:latin typeface="Gill Sans MT"/>
                <a:cs typeface="Gill Sans MT"/>
              </a:rPr>
              <a:pPr/>
              <a:t>3</a:t>
            </a:fld>
            <a:endParaRPr lang="en-GB" dirty="0">
              <a:latin typeface="Gill Sans MT"/>
              <a:cs typeface="Gill Sans MT"/>
            </a:endParaRPr>
          </a:p>
        </p:txBody>
      </p:sp>
      <p:sp>
        <p:nvSpPr>
          <p:cNvPr id="4" name="Title 3"/>
          <p:cNvSpPr>
            <a:spLocks noGrp="1"/>
          </p:cNvSpPr>
          <p:nvPr>
            <p:ph type="title"/>
          </p:nvPr>
        </p:nvSpPr>
        <p:spPr/>
        <p:txBody>
          <a:bodyPr/>
          <a:lstStyle/>
          <a:p>
            <a:r>
              <a:rPr lang="en-GB" dirty="0" smtClean="0">
                <a:solidFill>
                  <a:schemeClr val="accent6"/>
                </a:solidFill>
              </a:rPr>
              <a:t>The HEA in Wales</a:t>
            </a:r>
            <a:endParaRPr lang="en-GB" dirty="0">
              <a:solidFill>
                <a:schemeClr val="accent6"/>
              </a:solidFill>
            </a:endParaRPr>
          </a:p>
        </p:txBody>
      </p:sp>
    </p:spTree>
    <p:extLst>
      <p:ext uri="{BB962C8B-B14F-4D97-AF65-F5344CB8AC3E}">
        <p14:creationId xmlns:p14="http://schemas.microsoft.com/office/powerpoint/2010/main" val="817158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27088" y="1628774"/>
            <a:ext cx="7756525" cy="4968577"/>
          </a:xfrm>
        </p:spPr>
        <p:txBody>
          <a:bodyPr/>
          <a:lstStyle/>
          <a:p>
            <a:pPr marL="681228" indent="-571500" fontAlgn="auto">
              <a:spcAft>
                <a:spcPts val="0"/>
              </a:spcAft>
              <a:buFont typeface="Wingdings" pitchFamily="2" charset="2"/>
              <a:buChar char="Ø"/>
              <a:defRPr/>
            </a:pPr>
            <a:r>
              <a:rPr lang="en-GB" sz="2800" dirty="0"/>
              <a:t>Events</a:t>
            </a:r>
          </a:p>
          <a:p>
            <a:pPr marL="681228" indent="-571500" fontAlgn="auto">
              <a:spcAft>
                <a:spcPts val="0"/>
              </a:spcAft>
              <a:buFont typeface="Wingdings" pitchFamily="2" charset="2"/>
              <a:buChar char="Ø"/>
              <a:defRPr/>
            </a:pPr>
            <a:r>
              <a:rPr lang="en-GB" sz="2800" dirty="0"/>
              <a:t>Funding</a:t>
            </a:r>
          </a:p>
          <a:p>
            <a:pPr marL="681228" indent="-571500" fontAlgn="auto">
              <a:spcAft>
                <a:spcPts val="0"/>
              </a:spcAft>
              <a:buFont typeface="Wingdings" pitchFamily="2" charset="2"/>
              <a:buChar char="Ø"/>
              <a:defRPr/>
            </a:pPr>
            <a:r>
              <a:rPr lang="en-GB" sz="2800" dirty="0"/>
              <a:t>Groups</a:t>
            </a:r>
          </a:p>
          <a:p>
            <a:pPr marL="452628" indent="-342900" fontAlgn="auto">
              <a:spcAft>
                <a:spcPts val="0"/>
              </a:spcAft>
              <a:buFont typeface="Wingdings" pitchFamily="2" charset="2"/>
              <a:buChar char="v"/>
              <a:defRPr/>
            </a:pPr>
            <a:r>
              <a:rPr lang="en-GB" dirty="0"/>
              <a:t>Welsh Institutional Group (WIG)</a:t>
            </a:r>
          </a:p>
          <a:p>
            <a:pPr marL="452628" indent="-342900" fontAlgn="auto">
              <a:spcAft>
                <a:spcPts val="0"/>
              </a:spcAft>
              <a:buFont typeface="Wingdings" pitchFamily="2" charset="2"/>
              <a:buChar char="v"/>
              <a:defRPr/>
            </a:pPr>
            <a:r>
              <a:rPr lang="en-GB" dirty="0"/>
              <a:t>Education for Sustainable Development and Global Citizenship (ESDGC) group</a:t>
            </a:r>
          </a:p>
          <a:p>
            <a:pPr marL="452628" indent="-342900" fontAlgn="auto">
              <a:spcAft>
                <a:spcPts val="0"/>
              </a:spcAft>
              <a:buFont typeface="Wingdings" pitchFamily="2" charset="2"/>
              <a:buChar char="v"/>
              <a:defRPr/>
            </a:pPr>
            <a:r>
              <a:rPr lang="en-GB" dirty="0" smtClean="0"/>
              <a:t>Wise Wales</a:t>
            </a:r>
            <a:endParaRPr lang="en-GB" sz="3600" dirty="0"/>
          </a:p>
          <a:p>
            <a:pPr marL="681228" indent="-571500" fontAlgn="auto">
              <a:spcAft>
                <a:spcPts val="0"/>
              </a:spcAft>
              <a:buFont typeface="Wingdings" pitchFamily="2" charset="2"/>
              <a:buChar char="Ø"/>
              <a:defRPr/>
            </a:pPr>
            <a:r>
              <a:rPr lang="en-GB" sz="2800" dirty="0"/>
              <a:t>Sector-wide </a:t>
            </a:r>
            <a:r>
              <a:rPr lang="en-GB" sz="2800" dirty="0" smtClean="0"/>
              <a:t>collaboration</a:t>
            </a:r>
          </a:p>
          <a:p>
            <a:pPr marL="566928" indent="-457200" fontAlgn="auto">
              <a:spcAft>
                <a:spcPts val="0"/>
              </a:spcAft>
              <a:buFont typeface="Wingdings" pitchFamily="2" charset="2"/>
              <a:buChar char="v"/>
              <a:defRPr/>
            </a:pPr>
            <a:r>
              <a:rPr lang="en-GB" dirty="0" smtClean="0"/>
              <a:t>Future Directions for Higher Education in Wales</a:t>
            </a:r>
          </a:p>
          <a:p>
            <a:pPr marL="566928" indent="-457200" fontAlgn="auto">
              <a:spcAft>
                <a:spcPts val="0"/>
              </a:spcAft>
              <a:buFont typeface="Wingdings" pitchFamily="2" charset="2"/>
              <a:buChar char="Ø"/>
              <a:defRPr/>
            </a:pPr>
            <a:r>
              <a:rPr lang="en-GB" sz="2800" dirty="0"/>
              <a:t>Resources</a:t>
            </a:r>
          </a:p>
          <a:p>
            <a:pPr marL="452628" indent="-342900" fontAlgn="auto">
              <a:spcAft>
                <a:spcPts val="0"/>
              </a:spcAft>
              <a:buFont typeface="Wingdings" pitchFamily="2" charset="2"/>
              <a:buChar char="v"/>
              <a:defRPr/>
            </a:pPr>
            <a:r>
              <a:rPr lang="en-GB" dirty="0"/>
              <a:t>Thematic</a:t>
            </a:r>
          </a:p>
          <a:p>
            <a:pPr marL="452628" indent="-342900" fontAlgn="auto">
              <a:spcAft>
                <a:spcPts val="0"/>
              </a:spcAft>
              <a:buFont typeface="Wingdings" pitchFamily="2" charset="2"/>
              <a:buChar char="v"/>
              <a:defRPr/>
            </a:pPr>
            <a:r>
              <a:rPr lang="en-GB" dirty="0"/>
              <a:t>Disciplinary</a:t>
            </a:r>
          </a:p>
          <a:p>
            <a:pPr marL="109728" indent="0" fontAlgn="auto">
              <a:spcAft>
                <a:spcPts val="0"/>
              </a:spcAft>
              <a:defRPr/>
            </a:pPr>
            <a:endParaRPr lang="en-GB" dirty="0" smtClean="0"/>
          </a:p>
          <a:p>
            <a:pPr marL="681228" indent="-571500" fontAlgn="auto">
              <a:spcAft>
                <a:spcPts val="0"/>
              </a:spcAft>
              <a:buFont typeface="Wingdings" pitchFamily="2" charset="2"/>
              <a:buChar char="Ø"/>
              <a:defRPr/>
            </a:pPr>
            <a:endParaRPr lang="en-GB" sz="3600" dirty="0"/>
          </a:p>
          <a:p>
            <a:endParaRPr lang="en-GB" dirty="0"/>
          </a:p>
        </p:txBody>
      </p:sp>
      <p:sp>
        <p:nvSpPr>
          <p:cNvPr id="3" name="Slide Number Placeholder 2"/>
          <p:cNvSpPr>
            <a:spLocks noGrp="1"/>
          </p:cNvSpPr>
          <p:nvPr>
            <p:ph type="sldNum" sz="quarter" idx="4"/>
          </p:nvPr>
        </p:nvSpPr>
        <p:spPr/>
        <p:txBody>
          <a:bodyPr/>
          <a:lstStyle/>
          <a:p>
            <a:fld id="{1E6288EA-60DC-4854-8116-4877A252A687}" type="slidenum">
              <a:rPr lang="en-GB" smtClean="0">
                <a:latin typeface="Gill Sans MT"/>
                <a:cs typeface="Gill Sans MT"/>
              </a:rPr>
              <a:pPr/>
              <a:t>4</a:t>
            </a:fld>
            <a:endParaRPr lang="en-GB" dirty="0">
              <a:latin typeface="Gill Sans MT"/>
              <a:cs typeface="Gill Sans MT"/>
            </a:endParaRPr>
          </a:p>
        </p:txBody>
      </p:sp>
      <p:sp>
        <p:nvSpPr>
          <p:cNvPr id="4" name="Title 3"/>
          <p:cNvSpPr>
            <a:spLocks noGrp="1"/>
          </p:cNvSpPr>
          <p:nvPr>
            <p:ph type="title"/>
          </p:nvPr>
        </p:nvSpPr>
        <p:spPr/>
        <p:txBody>
          <a:bodyPr/>
          <a:lstStyle/>
          <a:p>
            <a:r>
              <a:rPr lang="en-GB" dirty="0" smtClean="0">
                <a:solidFill>
                  <a:schemeClr val="accent6"/>
                </a:solidFill>
              </a:rPr>
              <a:t>The HEA in Wales</a:t>
            </a:r>
            <a:endParaRPr lang="en-GB" dirty="0">
              <a:solidFill>
                <a:schemeClr val="accent6"/>
              </a:solidFill>
            </a:endParaRPr>
          </a:p>
        </p:txBody>
      </p:sp>
    </p:spTree>
    <p:extLst>
      <p:ext uri="{BB962C8B-B14F-4D97-AF65-F5344CB8AC3E}">
        <p14:creationId xmlns:p14="http://schemas.microsoft.com/office/powerpoint/2010/main" val="980669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1"/>
          </p:nvPr>
        </p:nvSpPr>
        <p:spPr/>
        <p:txBody>
          <a:bodyPr/>
          <a:lstStyle/>
          <a:p>
            <a:r>
              <a:rPr lang="en-GB" sz="1800" dirty="0" smtClean="0"/>
              <a:t>A collaborative quality enhancement programme involving higher education providers and key sector agencies in Wales. The HEA plays a co-ordinating role:</a:t>
            </a:r>
          </a:p>
          <a:p>
            <a:pPr marL="285750" indent="-285750">
              <a:buFont typeface="Wingdings" pitchFamily="2" charset="2"/>
              <a:buChar char="Ø"/>
            </a:pPr>
            <a:r>
              <a:rPr lang="en-US" sz="1800" dirty="0">
                <a:solidFill>
                  <a:schemeClr val="accent6">
                    <a:lumMod val="75000"/>
                  </a:schemeClr>
                </a:solidFill>
              </a:rPr>
              <a:t>facilitating and supporting group meetings</a:t>
            </a:r>
          </a:p>
          <a:p>
            <a:pPr marL="285750" indent="-285750">
              <a:buFont typeface="Wingdings" pitchFamily="2" charset="2"/>
              <a:buChar char="Ø"/>
            </a:pPr>
            <a:r>
              <a:rPr lang="en-US" sz="1800" dirty="0">
                <a:solidFill>
                  <a:schemeClr val="accent6">
                    <a:lumMod val="75000"/>
                  </a:schemeClr>
                </a:solidFill>
              </a:rPr>
              <a:t>delivering funding for work-strand events, publications and campus activities</a:t>
            </a:r>
          </a:p>
          <a:p>
            <a:pPr marL="285750" indent="-285750">
              <a:buFont typeface="Wingdings" pitchFamily="2" charset="2"/>
              <a:buChar char="Ø"/>
            </a:pPr>
            <a:r>
              <a:rPr lang="en-US" sz="1800" dirty="0">
                <a:solidFill>
                  <a:schemeClr val="accent6">
                    <a:lumMod val="75000"/>
                  </a:schemeClr>
                </a:solidFill>
              </a:rPr>
              <a:t>discussion of </a:t>
            </a:r>
            <a:r>
              <a:rPr lang="en-US" sz="1800" dirty="0" smtClean="0">
                <a:solidFill>
                  <a:schemeClr val="accent6">
                    <a:lumMod val="75000"/>
                  </a:schemeClr>
                </a:solidFill>
              </a:rPr>
              <a:t>FD work </a:t>
            </a:r>
            <a:r>
              <a:rPr lang="en-US" sz="1800" dirty="0">
                <a:solidFill>
                  <a:schemeClr val="accent6">
                    <a:lumMod val="75000"/>
                  </a:schemeClr>
                </a:solidFill>
              </a:rPr>
              <a:t>with WIG, </a:t>
            </a:r>
            <a:r>
              <a:rPr lang="en-US" sz="1800" dirty="0" smtClean="0">
                <a:solidFill>
                  <a:schemeClr val="accent6">
                    <a:lumMod val="75000"/>
                  </a:schemeClr>
                </a:solidFill>
              </a:rPr>
              <a:t>Jisc,  </a:t>
            </a:r>
            <a:r>
              <a:rPr lang="en-US" sz="1800" dirty="0">
                <a:solidFill>
                  <a:schemeClr val="accent6">
                    <a:lumMod val="75000"/>
                  </a:schemeClr>
                </a:solidFill>
              </a:rPr>
              <a:t>HEW L&amp;T advisory group, HEFCW, QAA and NUS Wales</a:t>
            </a:r>
          </a:p>
          <a:p>
            <a:endParaRPr lang="en-GB" dirty="0"/>
          </a:p>
        </p:txBody>
      </p:sp>
      <p:pic>
        <p:nvPicPr>
          <p:cNvPr id="5" name="Content Placeholder 4"/>
          <p:cNvPicPr>
            <a:picLocks noGrp="1" noChangeAspect="1"/>
          </p:cNvPicPr>
          <p:nvPr>
            <p:ph type="clipArt" sz="half" idx="2"/>
          </p:nvPr>
        </p:nvPicPr>
        <p:blipFill>
          <a:blip r:embed="rId2" cstate="print">
            <a:extLst>
              <a:ext uri="{28A0092B-C50C-407E-A947-70E740481C1C}">
                <a14:useLocalDpi xmlns:a14="http://schemas.microsoft.com/office/drawing/2010/main" val="0"/>
              </a:ext>
            </a:extLst>
          </a:blip>
          <a:stretch>
            <a:fillRect/>
          </a:stretch>
        </p:blipFill>
        <p:spPr>
          <a:xfrm>
            <a:off x="4781550" y="2504699"/>
            <a:ext cx="3802063" cy="2453439"/>
          </a:xfrm>
        </p:spPr>
      </p:pic>
      <p:sp>
        <p:nvSpPr>
          <p:cNvPr id="3" name="Slide Number Placeholder 2"/>
          <p:cNvSpPr>
            <a:spLocks noGrp="1"/>
          </p:cNvSpPr>
          <p:nvPr>
            <p:ph type="sldNum" sz="quarter" idx="4"/>
          </p:nvPr>
        </p:nvSpPr>
        <p:spPr/>
        <p:txBody>
          <a:bodyPr/>
          <a:lstStyle/>
          <a:p>
            <a:fld id="{1E6288EA-60DC-4854-8116-4877A252A687}" type="slidenum">
              <a:rPr lang="en-GB" smtClean="0">
                <a:latin typeface="Gill Sans MT"/>
                <a:cs typeface="Gill Sans MT"/>
              </a:rPr>
              <a:pPr/>
              <a:t>5</a:t>
            </a:fld>
            <a:endParaRPr lang="en-GB" dirty="0">
              <a:latin typeface="Gill Sans MT"/>
              <a:cs typeface="Gill Sans MT"/>
            </a:endParaRPr>
          </a:p>
        </p:txBody>
      </p:sp>
      <p:sp>
        <p:nvSpPr>
          <p:cNvPr id="4" name="Title 3"/>
          <p:cNvSpPr>
            <a:spLocks noGrp="1"/>
          </p:cNvSpPr>
          <p:nvPr>
            <p:ph type="title"/>
          </p:nvPr>
        </p:nvSpPr>
        <p:spPr>
          <a:xfrm>
            <a:off x="827088" y="332656"/>
            <a:ext cx="6337200" cy="850032"/>
          </a:xfrm>
        </p:spPr>
        <p:txBody>
          <a:bodyPr/>
          <a:lstStyle/>
          <a:p>
            <a:r>
              <a:rPr lang="en-GB" sz="2800" dirty="0" smtClean="0">
                <a:solidFill>
                  <a:srgbClr val="EF3E42"/>
                </a:solidFill>
              </a:rPr>
              <a:t>Future Directions for Higher Education in Wales</a:t>
            </a:r>
            <a:endParaRPr lang="en-GB" sz="2800" dirty="0">
              <a:solidFill>
                <a:srgbClr val="EF3E42"/>
              </a:solidFill>
            </a:endParaRPr>
          </a:p>
        </p:txBody>
      </p:sp>
    </p:spTree>
    <p:extLst>
      <p:ext uri="{BB962C8B-B14F-4D97-AF65-F5344CB8AC3E}">
        <p14:creationId xmlns:p14="http://schemas.microsoft.com/office/powerpoint/2010/main" val="2563865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088" y="1628774"/>
            <a:ext cx="7756525" cy="4536529"/>
          </a:xfrm>
        </p:spPr>
        <p:txBody>
          <a:bodyPr/>
          <a:lstStyle/>
          <a:p>
            <a:pPr marL="342900" indent="-342900">
              <a:buFont typeface="Wingdings" pitchFamily="2" charset="2"/>
              <a:buChar char="v"/>
            </a:pPr>
            <a:r>
              <a:rPr lang="en-US" sz="2000" b="1" dirty="0" smtClean="0"/>
              <a:t>3 Workstrands</a:t>
            </a:r>
            <a:r>
              <a:rPr lang="en-US" sz="2000" dirty="0" smtClean="0"/>
              <a:t>: Learning for Employment, Learning in Employment, Students as Partners. </a:t>
            </a:r>
          </a:p>
          <a:p>
            <a:pPr marL="342900" indent="-342900">
              <a:buFont typeface="Wingdings" pitchFamily="2" charset="2"/>
              <a:buChar char="v"/>
            </a:pPr>
            <a:r>
              <a:rPr lang="en-US" sz="2000" b="1" dirty="0" smtClean="0"/>
              <a:t>Achievements:</a:t>
            </a:r>
          </a:p>
          <a:p>
            <a:pPr marL="342900" indent="-342900">
              <a:buFont typeface="Wingdings" pitchFamily="2" charset="2"/>
              <a:buChar char="ü"/>
            </a:pPr>
            <a:r>
              <a:rPr lang="en-US" sz="2000" dirty="0"/>
              <a:t>April 2012 Publication of case studies for each work-strand</a:t>
            </a:r>
          </a:p>
          <a:p>
            <a:pPr marL="342900" indent="-342900">
              <a:buFont typeface="Wingdings" pitchFamily="2" charset="2"/>
              <a:buChar char="ü"/>
            </a:pPr>
            <a:r>
              <a:rPr lang="en-US" sz="2000" dirty="0"/>
              <a:t>April 2012 Inaugural Future Directions national conference at Glyndŵr University.</a:t>
            </a:r>
          </a:p>
          <a:p>
            <a:pPr marL="342900" indent="-342900">
              <a:buFont typeface="Wingdings" pitchFamily="2" charset="2"/>
              <a:buChar char="ü"/>
            </a:pPr>
            <a:r>
              <a:rPr lang="en-US" sz="2000" dirty="0"/>
              <a:t>November 2012 Students as Partners in Practice event at Glamorgan University</a:t>
            </a:r>
          </a:p>
          <a:p>
            <a:pPr marL="342900" indent="-342900">
              <a:buFont typeface="Wingdings" pitchFamily="2" charset="2"/>
              <a:buChar char="ü"/>
            </a:pPr>
            <a:r>
              <a:rPr lang="en-US" sz="2000" dirty="0"/>
              <a:t>May 2013 Future Directions for skills and employability event at Glamorgan University</a:t>
            </a:r>
          </a:p>
          <a:p>
            <a:pPr marL="342900" indent="-342900">
              <a:buFont typeface="Wingdings" pitchFamily="2" charset="2"/>
              <a:buChar char="ü"/>
            </a:pPr>
            <a:r>
              <a:rPr lang="en-US" sz="2000" dirty="0"/>
              <a:t>May 2013 Publication of lessons learned guides for the work-strands</a:t>
            </a:r>
          </a:p>
          <a:p>
            <a:pPr marL="342900" indent="-342900">
              <a:buFont typeface="Wingdings" pitchFamily="2" charset="2"/>
              <a:buChar char="ü"/>
            </a:pPr>
            <a:endParaRPr lang="en-US" dirty="0"/>
          </a:p>
          <a:p>
            <a:pPr marL="342900" indent="-342900">
              <a:buFont typeface="Wingdings" pitchFamily="2" charset="2"/>
              <a:buChar char="v"/>
            </a:pPr>
            <a:endParaRPr lang="en-US" b="1" dirty="0" smtClean="0"/>
          </a:p>
          <a:p>
            <a:pPr marL="342900" indent="-342900">
              <a:buFont typeface="Wingdings" pitchFamily="2" charset="2"/>
              <a:buChar char="v"/>
            </a:pPr>
            <a:endParaRPr lang="en-GB" dirty="0"/>
          </a:p>
        </p:txBody>
      </p:sp>
      <p:sp>
        <p:nvSpPr>
          <p:cNvPr id="3" name="Slide Number Placeholder 2"/>
          <p:cNvSpPr>
            <a:spLocks noGrp="1"/>
          </p:cNvSpPr>
          <p:nvPr>
            <p:ph type="sldNum" sz="quarter" idx="4"/>
          </p:nvPr>
        </p:nvSpPr>
        <p:spPr/>
        <p:txBody>
          <a:bodyPr/>
          <a:lstStyle/>
          <a:p>
            <a:fld id="{1E6288EA-60DC-4854-8116-4877A252A687}" type="slidenum">
              <a:rPr lang="en-GB" smtClean="0">
                <a:latin typeface="Gill Sans MT"/>
                <a:cs typeface="Gill Sans MT"/>
              </a:rPr>
              <a:pPr/>
              <a:t>6</a:t>
            </a:fld>
            <a:endParaRPr lang="en-GB" dirty="0">
              <a:latin typeface="Gill Sans MT"/>
              <a:cs typeface="Gill Sans MT"/>
            </a:endParaRPr>
          </a:p>
        </p:txBody>
      </p:sp>
      <p:sp>
        <p:nvSpPr>
          <p:cNvPr id="4" name="Title 3"/>
          <p:cNvSpPr>
            <a:spLocks noGrp="1"/>
          </p:cNvSpPr>
          <p:nvPr>
            <p:ph type="title"/>
          </p:nvPr>
        </p:nvSpPr>
        <p:spPr/>
        <p:txBody>
          <a:bodyPr/>
          <a:lstStyle/>
          <a:p>
            <a:r>
              <a:rPr lang="en-GB" sz="2800" dirty="0" smtClean="0"/>
              <a:t>Graduates for Our Future</a:t>
            </a:r>
            <a:endParaRPr lang="en-GB" sz="2800" dirty="0"/>
          </a:p>
        </p:txBody>
      </p:sp>
    </p:spTree>
    <p:extLst>
      <p:ext uri="{BB962C8B-B14F-4D97-AF65-F5344CB8AC3E}">
        <p14:creationId xmlns:p14="http://schemas.microsoft.com/office/powerpoint/2010/main" val="4288950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Wingdings" pitchFamily="2" charset="2"/>
              <a:buChar char="Ø"/>
            </a:pPr>
            <a:r>
              <a:rPr lang="en-GB" dirty="0" smtClean="0"/>
              <a:t>A new Future Directions Quality Enhancement theme.</a:t>
            </a:r>
          </a:p>
          <a:p>
            <a:pPr marL="342900" indent="-342900">
              <a:buFont typeface="Wingdings" pitchFamily="2" charset="2"/>
              <a:buChar char="Ø"/>
            </a:pPr>
            <a:r>
              <a:rPr lang="en-GB" b="1" dirty="0" smtClean="0"/>
              <a:t>Launch: </a:t>
            </a:r>
            <a:r>
              <a:rPr lang="en-GB" dirty="0" smtClean="0"/>
              <a:t>Future Directions Conference 2014: Global Graduates: Enabling Flexible Learning 2-3 April, Aberystwyth University. </a:t>
            </a:r>
            <a:r>
              <a:rPr lang="en-GB" dirty="0"/>
              <a:t>Book on at: </a:t>
            </a:r>
            <a:r>
              <a:rPr lang="en-GB" dirty="0">
                <a:hlinkClick r:id="rId3"/>
              </a:rPr>
              <a:t>http://</a:t>
            </a:r>
            <a:r>
              <a:rPr lang="en-GB" dirty="0" smtClean="0">
                <a:hlinkClick r:id="rId3"/>
              </a:rPr>
              <a:t>www.heacademy.ac.uk/wales/future-directions-conference/2014-venue-and-booking</a:t>
            </a:r>
            <a:r>
              <a:rPr lang="en-GB" dirty="0" smtClean="0"/>
              <a:t>  </a:t>
            </a:r>
          </a:p>
          <a:p>
            <a:pPr marL="342900" indent="-342900">
              <a:buFont typeface="Wingdings" pitchFamily="2" charset="2"/>
              <a:buChar char="Ø"/>
            </a:pPr>
            <a:r>
              <a:rPr lang="en-GB" b="1" dirty="0" smtClean="0"/>
              <a:t>3 new work strands: </a:t>
            </a:r>
            <a:r>
              <a:rPr lang="en-GB" dirty="0" smtClean="0"/>
              <a:t>Distinctive Graduates, Inspiring Teaching, Learner Journeys. </a:t>
            </a:r>
            <a:endParaRPr lang="en-GB" dirty="0"/>
          </a:p>
        </p:txBody>
      </p:sp>
      <p:sp>
        <p:nvSpPr>
          <p:cNvPr id="3" name="Slide Number Placeholder 2"/>
          <p:cNvSpPr>
            <a:spLocks noGrp="1"/>
          </p:cNvSpPr>
          <p:nvPr>
            <p:ph type="sldNum" sz="quarter" idx="4"/>
          </p:nvPr>
        </p:nvSpPr>
        <p:spPr/>
        <p:txBody>
          <a:bodyPr/>
          <a:lstStyle/>
          <a:p>
            <a:fld id="{1E6288EA-60DC-4854-8116-4877A252A687}" type="slidenum">
              <a:rPr lang="en-GB" smtClean="0">
                <a:latin typeface="Gill Sans MT"/>
                <a:cs typeface="Gill Sans MT"/>
              </a:rPr>
              <a:pPr/>
              <a:t>7</a:t>
            </a:fld>
            <a:endParaRPr lang="en-GB" dirty="0">
              <a:latin typeface="Gill Sans MT"/>
              <a:cs typeface="Gill Sans MT"/>
            </a:endParaRPr>
          </a:p>
        </p:txBody>
      </p:sp>
      <p:sp>
        <p:nvSpPr>
          <p:cNvPr id="4" name="Title 3"/>
          <p:cNvSpPr>
            <a:spLocks noGrp="1"/>
          </p:cNvSpPr>
          <p:nvPr>
            <p:ph type="title"/>
          </p:nvPr>
        </p:nvSpPr>
        <p:spPr/>
        <p:txBody>
          <a:bodyPr/>
          <a:lstStyle/>
          <a:p>
            <a:r>
              <a:rPr lang="en-GB" sz="2400" b="1" dirty="0" smtClean="0"/>
              <a:t>Global Graduates: Enabling Flexible Learning </a:t>
            </a:r>
            <a:endParaRPr lang="en-GB" sz="2400" b="1" dirty="0"/>
          </a:p>
        </p:txBody>
      </p:sp>
    </p:spTree>
    <p:extLst>
      <p:ext uri="{BB962C8B-B14F-4D97-AF65-F5344CB8AC3E}">
        <p14:creationId xmlns:p14="http://schemas.microsoft.com/office/powerpoint/2010/main" val="1853531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088" y="1628774"/>
            <a:ext cx="7756525" cy="5112593"/>
          </a:xfrm>
        </p:spPr>
        <p:txBody>
          <a:bodyPr/>
          <a:lstStyle/>
          <a:p>
            <a:pPr marL="342900" lvl="0" indent="-342900">
              <a:buFont typeface="Arial" pitchFamily="34" charset="0"/>
              <a:buChar char="•"/>
            </a:pPr>
            <a:r>
              <a:rPr lang="en-GB" sz="2000" i="1" dirty="0"/>
              <a:t>HEA STEM Cluster Annual Conference</a:t>
            </a:r>
            <a:br>
              <a:rPr lang="en-GB" sz="2000" i="1" dirty="0"/>
            </a:br>
            <a:r>
              <a:rPr lang="en-GB" sz="2000" b="1" dirty="0">
                <a:solidFill>
                  <a:schemeClr val="accent6"/>
                </a:solidFill>
              </a:rPr>
              <a:t>Enhancing the STEM Student Journey</a:t>
            </a:r>
            <a:r>
              <a:rPr lang="en-GB" sz="2000" i="1" dirty="0"/>
              <a:t/>
            </a:r>
            <a:br>
              <a:rPr lang="en-GB" sz="2000" i="1" dirty="0"/>
            </a:br>
            <a:r>
              <a:rPr lang="en-GB" sz="2000" dirty="0"/>
              <a:t>30 April-1 May, University of Edinburgh  </a:t>
            </a:r>
          </a:p>
          <a:p>
            <a:pPr marL="342900" lvl="0" indent="-342900">
              <a:buFont typeface="Arial" pitchFamily="34" charset="0"/>
              <a:buChar char="•"/>
            </a:pPr>
            <a:r>
              <a:rPr lang="en-GB" sz="2000" i="1" dirty="0"/>
              <a:t>HEA Social Sciences Cluster Annual Conference</a:t>
            </a:r>
            <a:br>
              <a:rPr lang="en-GB" sz="2000" i="1" dirty="0"/>
            </a:br>
            <a:r>
              <a:rPr lang="en-GB" sz="2000" b="1" dirty="0">
                <a:solidFill>
                  <a:schemeClr val="accent6"/>
                </a:solidFill>
              </a:rPr>
              <a:t>Teaching forward: the future of the Social Sciences</a:t>
            </a:r>
            <a:r>
              <a:rPr lang="en-GB" sz="2000" i="1" dirty="0"/>
              <a:t/>
            </a:r>
            <a:br>
              <a:rPr lang="en-GB" sz="2000" i="1" dirty="0"/>
            </a:br>
            <a:r>
              <a:rPr lang="en-GB" sz="2000" dirty="0"/>
              <a:t>21-22 May 2014, Birmingham </a:t>
            </a:r>
          </a:p>
          <a:p>
            <a:pPr marL="342900" lvl="0" indent="-342900">
              <a:buFont typeface="Arial" pitchFamily="34" charset="0"/>
              <a:buChar char="•"/>
            </a:pPr>
            <a:r>
              <a:rPr lang="en-GB" sz="2000" i="1" dirty="0"/>
              <a:t>HEA Arts and Humanities Annual Conference</a:t>
            </a:r>
            <a:br>
              <a:rPr lang="en-GB" sz="2000" i="1" dirty="0"/>
            </a:br>
            <a:r>
              <a:rPr lang="en-GB" sz="2000" b="1" dirty="0">
                <a:solidFill>
                  <a:schemeClr val="accent6"/>
                </a:solidFill>
              </a:rPr>
              <a:t>Heroes and monsters: extra-ordinary tales of learning and teaching in the arts and humanities</a:t>
            </a:r>
            <a:r>
              <a:rPr lang="en-GB" sz="2000" b="1" dirty="0"/>
              <a:t/>
            </a:r>
            <a:br>
              <a:rPr lang="en-GB" sz="2000" b="1" dirty="0"/>
            </a:br>
            <a:r>
              <a:rPr lang="en-GB" sz="2000" dirty="0"/>
              <a:t>2-4 June 2014, The Lowry, Salford Quays, Manchester</a:t>
            </a:r>
          </a:p>
          <a:p>
            <a:pPr marL="342900" indent="-342900">
              <a:buFont typeface="Arial" pitchFamily="34" charset="0"/>
              <a:buChar char="•"/>
            </a:pPr>
            <a:r>
              <a:rPr lang="en-GB" sz="2000" i="1" dirty="0"/>
              <a:t>HEA Annual Conference</a:t>
            </a:r>
            <a:br>
              <a:rPr lang="en-GB" sz="2000" i="1" dirty="0"/>
            </a:br>
            <a:r>
              <a:rPr lang="en-GB" sz="2000" b="1" dirty="0">
                <a:solidFill>
                  <a:schemeClr val="accent6"/>
                </a:solidFill>
              </a:rPr>
              <a:t>Preparing for learning futures: the next 10 years</a:t>
            </a:r>
            <a:r>
              <a:rPr lang="en-GB" sz="2000" b="1" dirty="0"/>
              <a:t/>
            </a:r>
            <a:br>
              <a:rPr lang="en-GB" sz="2000" b="1" dirty="0"/>
            </a:br>
            <a:r>
              <a:rPr lang="en-GB" sz="2000" dirty="0"/>
              <a:t>2-3 July 2014, Aston University, Birmingham</a:t>
            </a:r>
          </a:p>
          <a:p>
            <a:pPr algn="ctr"/>
            <a:r>
              <a:rPr lang="en-GB" dirty="0"/>
              <a:t> </a:t>
            </a:r>
            <a:r>
              <a:rPr lang="en-GB" dirty="0">
                <a:hlinkClick r:id="rId3"/>
              </a:rPr>
              <a:t>http://www.heacademy.ac.uk/events</a:t>
            </a:r>
            <a:r>
              <a:rPr lang="en-GB" dirty="0"/>
              <a:t> </a:t>
            </a:r>
          </a:p>
          <a:p>
            <a:endParaRPr lang="en-GB" dirty="0"/>
          </a:p>
        </p:txBody>
      </p:sp>
      <p:sp>
        <p:nvSpPr>
          <p:cNvPr id="3" name="Slide Number Placeholder 2"/>
          <p:cNvSpPr>
            <a:spLocks noGrp="1"/>
          </p:cNvSpPr>
          <p:nvPr>
            <p:ph type="sldNum" sz="quarter" idx="4"/>
          </p:nvPr>
        </p:nvSpPr>
        <p:spPr/>
        <p:txBody>
          <a:bodyPr/>
          <a:lstStyle/>
          <a:p>
            <a:fld id="{1E6288EA-60DC-4854-8116-4877A252A687}" type="slidenum">
              <a:rPr lang="en-GB" smtClean="0">
                <a:latin typeface="Gill Sans MT"/>
                <a:cs typeface="Gill Sans MT"/>
              </a:rPr>
              <a:pPr/>
              <a:t>8</a:t>
            </a:fld>
            <a:endParaRPr lang="en-GB" dirty="0">
              <a:latin typeface="Gill Sans MT"/>
              <a:cs typeface="Gill Sans MT"/>
            </a:endParaRPr>
          </a:p>
        </p:txBody>
      </p:sp>
      <p:sp>
        <p:nvSpPr>
          <p:cNvPr id="4" name="Title 3"/>
          <p:cNvSpPr>
            <a:spLocks noGrp="1"/>
          </p:cNvSpPr>
          <p:nvPr>
            <p:ph type="title"/>
          </p:nvPr>
        </p:nvSpPr>
        <p:spPr/>
        <p:txBody>
          <a:bodyPr/>
          <a:lstStyle/>
          <a:p>
            <a:r>
              <a:rPr lang="en-GB" dirty="0">
                <a:solidFill>
                  <a:schemeClr val="accent6"/>
                </a:solidFill>
              </a:rPr>
              <a:t>HEA annual </a:t>
            </a:r>
            <a:r>
              <a:rPr lang="en-GB" dirty="0" smtClean="0">
                <a:solidFill>
                  <a:schemeClr val="accent6"/>
                </a:solidFill>
              </a:rPr>
              <a:t>L&amp;T </a:t>
            </a:r>
            <a:r>
              <a:rPr lang="en-GB" dirty="0">
                <a:solidFill>
                  <a:schemeClr val="accent6"/>
                </a:solidFill>
              </a:rPr>
              <a:t>conferences</a:t>
            </a:r>
          </a:p>
        </p:txBody>
      </p:sp>
    </p:spTree>
    <p:extLst>
      <p:ext uri="{BB962C8B-B14F-4D97-AF65-F5344CB8AC3E}">
        <p14:creationId xmlns:p14="http://schemas.microsoft.com/office/powerpoint/2010/main" val="3402292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1E6288EA-60DC-4854-8116-4877A252A687}" type="slidenum">
              <a:rPr lang="en-GB" smtClean="0">
                <a:latin typeface="Gill Sans MT"/>
                <a:cs typeface="Gill Sans MT"/>
              </a:rPr>
              <a:pPr/>
              <a:t>9</a:t>
            </a:fld>
            <a:endParaRPr lang="en-GB" dirty="0">
              <a:latin typeface="Gill Sans MT"/>
              <a:cs typeface="Gill Sans MT"/>
            </a:endParaRPr>
          </a:p>
        </p:txBody>
      </p:sp>
      <p:sp>
        <p:nvSpPr>
          <p:cNvPr id="4" name="Title 3"/>
          <p:cNvSpPr>
            <a:spLocks noGrp="1"/>
          </p:cNvSpPr>
          <p:nvPr>
            <p:ph type="title"/>
          </p:nvPr>
        </p:nvSpPr>
        <p:spPr/>
        <p:txBody>
          <a:bodyPr/>
          <a:lstStyle/>
          <a:p>
            <a:r>
              <a:rPr lang="en-GB" sz="2800" dirty="0"/>
              <a:t>Workshop &amp; Seminar series: Forthcoming seminars</a:t>
            </a:r>
          </a:p>
        </p:txBody>
      </p:sp>
      <p:pic>
        <p:nvPicPr>
          <p:cNvPr id="102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43440" y="1628775"/>
            <a:ext cx="7523821" cy="420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0474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Wales_HEA Powerpoint">
  <a:themeElements>
    <a:clrScheme name="HEA">
      <a:dk1>
        <a:srgbClr val="000000"/>
      </a:dk1>
      <a:lt1>
        <a:srgbClr val="FFFFFF"/>
      </a:lt1>
      <a:dk2>
        <a:srgbClr val="000000"/>
      </a:dk2>
      <a:lt2>
        <a:srgbClr val="FFFFFF"/>
      </a:lt2>
      <a:accent1>
        <a:srgbClr val="007AA6"/>
      </a:accent1>
      <a:accent2>
        <a:srgbClr val="AD0816"/>
      </a:accent2>
      <a:accent3>
        <a:srgbClr val="00A186"/>
      </a:accent3>
      <a:accent4>
        <a:srgbClr val="EC7E00"/>
      </a:accent4>
      <a:accent5>
        <a:srgbClr val="C6D3DB"/>
      </a:accent5>
      <a:accent6>
        <a:srgbClr val="66AFCA"/>
      </a:accent6>
      <a:hlink>
        <a:srgbClr val="007AA6"/>
      </a:hlink>
      <a:folHlink>
        <a:srgbClr val="66AFCA"/>
      </a:folHlink>
    </a:clrScheme>
    <a:fontScheme name="HEA">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939598"/>
        </a:lt2>
        <a:accent1>
          <a:srgbClr val="EF3E42"/>
        </a:accent1>
        <a:accent2>
          <a:srgbClr val="FAA634"/>
        </a:accent2>
        <a:accent3>
          <a:srgbClr val="FFFFFF"/>
        </a:accent3>
        <a:accent4>
          <a:srgbClr val="000000"/>
        </a:accent4>
        <a:accent5>
          <a:srgbClr val="F6AFB0"/>
        </a:accent5>
        <a:accent6>
          <a:srgbClr val="E3962E"/>
        </a:accent6>
        <a:hlink>
          <a:srgbClr val="EB539E"/>
        </a:hlink>
        <a:folHlink>
          <a:srgbClr val="939598"/>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7C1477"/>
        </a:dk2>
        <a:lt2>
          <a:srgbClr val="B7B9BA"/>
        </a:lt2>
        <a:accent1>
          <a:srgbClr val="0092A7"/>
        </a:accent1>
        <a:accent2>
          <a:srgbClr val="F0B600"/>
        </a:accent2>
        <a:accent3>
          <a:srgbClr val="FFFFFF"/>
        </a:accent3>
        <a:accent4>
          <a:srgbClr val="000000"/>
        </a:accent4>
        <a:accent5>
          <a:srgbClr val="AAC7D0"/>
        </a:accent5>
        <a:accent6>
          <a:srgbClr val="D9A500"/>
        </a:accent6>
        <a:hlink>
          <a:srgbClr val="B7B9BA"/>
        </a:hlink>
        <a:folHlink>
          <a:srgbClr val="61626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EDC36CDF302E49A3D4B36D92B215A2" ma:contentTypeVersion="1" ma:contentTypeDescription="Create a new document." ma:contentTypeScope="" ma:versionID="028ef78182e1179183d77692e639fbcf">
  <xsd:schema xmlns:xsd="http://www.w3.org/2001/XMLSchema" xmlns:p="http://schemas.microsoft.com/office/2006/metadata/properties" xmlns:ns1="http://schemas.microsoft.com/sharepoint/v3" targetNamespace="http://schemas.microsoft.com/office/2006/metadata/properties" ma:root="true" ma:fieldsID="aa28d9419ff7f02bbaa2c7f50debd0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39F2EB-D3EC-4270-921B-131882E871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87467E6-E8FD-42D0-A50C-E5217362662C}">
  <ds:schemaRefs>
    <ds:schemaRef ds:uri="http://purl.org/dc/terms/"/>
    <ds:schemaRef ds:uri="http://purl.org/dc/dcmitype/"/>
    <ds:schemaRef ds:uri="http://schemas.microsoft.com/sharepoint/v3"/>
    <ds:schemaRef ds:uri="http://schemas.microsoft.com/office/2006/documentManagement/types"/>
    <ds:schemaRef ds:uri="http://www.w3.org/XML/1998/namespace"/>
    <ds:schemaRef ds:uri="http://purl.org/dc/elements/1.1/"/>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6D793F0C-ADE2-4123-8DBE-615E1C7DF2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Wales_HEA Powerpoint</Template>
  <TotalTime>261</TotalTime>
  <Words>1347</Words>
  <Application>Microsoft Office PowerPoint</Application>
  <PresentationFormat>On-screen Show (4:3)</PresentationFormat>
  <Paragraphs>134</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Wales_HEA Powerpoint</vt:lpstr>
      <vt:lpstr>The Higher Education Academy in Wales: A news and events update</vt:lpstr>
      <vt:lpstr>The Higher Education Academy</vt:lpstr>
      <vt:lpstr>The HEA in Wales</vt:lpstr>
      <vt:lpstr>The HEA in Wales</vt:lpstr>
      <vt:lpstr>Future Directions for Higher Education in Wales</vt:lpstr>
      <vt:lpstr>Graduates for Our Future</vt:lpstr>
      <vt:lpstr>Global Graduates: Enabling Flexible Learning </vt:lpstr>
      <vt:lpstr>HEA annual L&amp;T conferences</vt:lpstr>
      <vt:lpstr>Workshop &amp; Seminar series: Forthcoming seminars</vt:lpstr>
      <vt:lpstr>Other HEA Events in Wales</vt:lpstr>
      <vt:lpstr> Enhancing employability: good practice in enterprise education. </vt:lpstr>
      <vt:lpstr>Keep in touch!</vt:lpstr>
    </vt:vector>
  </TitlesOfParts>
  <Company>The Higher Education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Higher Education Academy in Wales: A news and events update</dc:title>
  <dc:creator>Lizzie Badrick</dc:creator>
  <cp:lastModifiedBy>Lizzie Badrick</cp:lastModifiedBy>
  <cp:revision>21</cp:revision>
  <dcterms:created xsi:type="dcterms:W3CDTF">2014-03-07T09:30:22Z</dcterms:created>
  <dcterms:modified xsi:type="dcterms:W3CDTF">2014-03-12T10:10:02Z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0x010100B9EDC36CDF302E49A3D4B36D92B215A2</vt:lpwstr>
  </property>
</Properties>
</file>