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44"/>
  </p:notesMasterIdLst>
  <p:handoutMasterIdLst>
    <p:handoutMasterId r:id="rId45"/>
  </p:handoutMasterIdLst>
  <p:sldIdLst>
    <p:sldId id="256" r:id="rId6"/>
    <p:sldId id="258" r:id="rId7"/>
    <p:sldId id="259" r:id="rId8"/>
    <p:sldId id="257" r:id="rId9"/>
    <p:sldId id="362" r:id="rId10"/>
    <p:sldId id="265" r:id="rId11"/>
    <p:sldId id="267" r:id="rId12"/>
    <p:sldId id="266" r:id="rId13"/>
    <p:sldId id="268" r:id="rId14"/>
    <p:sldId id="269" r:id="rId15"/>
    <p:sldId id="270" r:id="rId16"/>
    <p:sldId id="271" r:id="rId17"/>
    <p:sldId id="316" r:id="rId18"/>
    <p:sldId id="261" r:id="rId19"/>
    <p:sldId id="317" r:id="rId20"/>
    <p:sldId id="319" r:id="rId21"/>
    <p:sldId id="272" r:id="rId22"/>
    <p:sldId id="273" r:id="rId23"/>
    <p:sldId id="320" r:id="rId24"/>
    <p:sldId id="275" r:id="rId25"/>
    <p:sldId id="321" r:id="rId26"/>
    <p:sldId id="276" r:id="rId27"/>
    <p:sldId id="277" r:id="rId28"/>
    <p:sldId id="281" r:id="rId29"/>
    <p:sldId id="280" r:id="rId30"/>
    <p:sldId id="291" r:id="rId31"/>
    <p:sldId id="285" r:id="rId32"/>
    <p:sldId id="314" r:id="rId33"/>
    <p:sldId id="286" r:id="rId34"/>
    <p:sldId id="287" r:id="rId35"/>
    <p:sldId id="322" r:id="rId36"/>
    <p:sldId id="289" r:id="rId37"/>
    <p:sldId id="290" r:id="rId38"/>
    <p:sldId id="292" r:id="rId39"/>
    <p:sldId id="293" r:id="rId40"/>
    <p:sldId id="315" r:id="rId41"/>
    <p:sldId id="294" r:id="rId42"/>
    <p:sldId id="296"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5"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CEA6F"/>
    <a:srgbClr val="BB98DE"/>
    <a:srgbClr val="FA817D"/>
    <a:srgbClr val="78ADEC"/>
    <a:srgbClr val="FFDA5E"/>
    <a:srgbClr val="9FF5ED"/>
    <a:srgbClr val="6AAED0"/>
    <a:srgbClr val="D0E5F0"/>
    <a:srgbClr val="333F50"/>
    <a:srgbClr val="31789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3A67980-FCB4-46E1-B1A0-E22D10B70487}" v="269" dt="2019-11-07T14:24:24.67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313" autoAdjust="0"/>
    <p:restoredTop sz="91166" autoAdjust="0"/>
  </p:normalViewPr>
  <p:slideViewPr>
    <p:cSldViewPr snapToGrid="0" showGuides="1">
      <p:cViewPr varScale="1">
        <p:scale>
          <a:sx n="80" d="100"/>
          <a:sy n="80" d="100"/>
        </p:scale>
        <p:origin x="120" y="360"/>
      </p:cViewPr>
      <p:guideLst>
        <p:guide orient="horz" pos="2115"/>
        <p:guide pos="3863"/>
      </p:guideLst>
    </p:cSldViewPr>
  </p:slideViewPr>
  <p:notesTextViewPr>
    <p:cViewPr>
      <p:scale>
        <a:sx n="1" d="1"/>
        <a:sy n="1" d="1"/>
      </p:scale>
      <p:origin x="0" y="0"/>
    </p:cViewPr>
  </p:notesTextViewPr>
  <p:notesViewPr>
    <p:cSldViewPr snapToGrid="0" showGuides="1">
      <p:cViewPr varScale="1">
        <p:scale>
          <a:sx n="80" d="100"/>
          <a:sy n="80" d="100"/>
        </p:scale>
        <p:origin x="3066"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theme" Target="theme/theme1.xml"/><Relationship Id="rId8" Type="http://schemas.openxmlformats.org/officeDocument/2006/relationships/slide" Target="slides/slide3.xml"/><Relationship Id="rId51"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presProps" Target="presProps.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nister D.G." userId="S::d.g.minister@swansea.ac.uk::50e48335-3e5f-42be-9889-fe060ba1610e" providerId="AD" clId="Web-{B3D5C09F-2389-4F81-83A2-5116BF9DBCE9}"/>
    <pc:docChg chg="modSld">
      <pc:chgData name="Minister D.G." userId="S::d.g.minister@swansea.ac.uk::50e48335-3e5f-42be-9889-fe060ba1610e" providerId="AD" clId="Web-{B3D5C09F-2389-4F81-83A2-5116BF9DBCE9}" dt="2019-09-11T13:17:20.261" v="18" actId="20577"/>
      <pc:docMkLst>
        <pc:docMk/>
      </pc:docMkLst>
      <pc:sldChg chg="modSp">
        <pc:chgData name="Minister D.G." userId="S::d.g.minister@swansea.ac.uk::50e48335-3e5f-42be-9889-fe060ba1610e" providerId="AD" clId="Web-{B3D5C09F-2389-4F81-83A2-5116BF9DBCE9}" dt="2019-09-11T13:15:12.558" v="4" actId="20577"/>
        <pc:sldMkLst>
          <pc:docMk/>
          <pc:sldMk cId="3755572730" sldId="259"/>
        </pc:sldMkLst>
        <pc:spChg chg="mod">
          <ac:chgData name="Minister D.G." userId="S::d.g.minister@swansea.ac.uk::50e48335-3e5f-42be-9889-fe060ba1610e" providerId="AD" clId="Web-{B3D5C09F-2389-4F81-83A2-5116BF9DBCE9}" dt="2019-09-11T13:15:12.558" v="4" actId="20577"/>
          <ac:spMkLst>
            <pc:docMk/>
            <pc:sldMk cId="3755572730" sldId="259"/>
            <ac:spMk id="3" creationId="{2441AE87-A6C0-45A3-990B-61C2A54F4F72}"/>
          </ac:spMkLst>
        </pc:spChg>
      </pc:sldChg>
      <pc:sldChg chg="modSp">
        <pc:chgData name="Minister D.G." userId="S::d.g.minister@swansea.ac.uk::50e48335-3e5f-42be-9889-fe060ba1610e" providerId="AD" clId="Web-{B3D5C09F-2389-4F81-83A2-5116BF9DBCE9}" dt="2019-09-11T13:16:14.120" v="7" actId="20577"/>
        <pc:sldMkLst>
          <pc:docMk/>
          <pc:sldMk cId="3680978362" sldId="282"/>
        </pc:sldMkLst>
        <pc:spChg chg="mod">
          <ac:chgData name="Minister D.G." userId="S::d.g.minister@swansea.ac.uk::50e48335-3e5f-42be-9889-fe060ba1610e" providerId="AD" clId="Web-{B3D5C09F-2389-4F81-83A2-5116BF9DBCE9}" dt="2019-09-11T13:16:14.120" v="7" actId="20577"/>
          <ac:spMkLst>
            <pc:docMk/>
            <pc:sldMk cId="3680978362" sldId="282"/>
            <ac:spMk id="3" creationId="{2441AE87-A6C0-45A3-990B-61C2A54F4F72}"/>
          </ac:spMkLst>
        </pc:spChg>
      </pc:sldChg>
      <pc:sldChg chg="modSp">
        <pc:chgData name="Minister D.G." userId="S::d.g.minister@swansea.ac.uk::50e48335-3e5f-42be-9889-fe060ba1610e" providerId="AD" clId="Web-{B3D5C09F-2389-4F81-83A2-5116BF9DBCE9}" dt="2019-09-11T13:16:28.011" v="10" actId="20577"/>
        <pc:sldMkLst>
          <pc:docMk/>
          <pc:sldMk cId="373214547" sldId="283"/>
        </pc:sldMkLst>
        <pc:spChg chg="mod">
          <ac:chgData name="Minister D.G." userId="S::d.g.minister@swansea.ac.uk::50e48335-3e5f-42be-9889-fe060ba1610e" providerId="AD" clId="Web-{B3D5C09F-2389-4F81-83A2-5116BF9DBCE9}" dt="2019-09-11T13:16:28.011" v="10" actId="20577"/>
          <ac:spMkLst>
            <pc:docMk/>
            <pc:sldMk cId="373214547" sldId="283"/>
            <ac:spMk id="3" creationId="{2441AE87-A6C0-45A3-990B-61C2A54F4F72}"/>
          </ac:spMkLst>
        </pc:spChg>
      </pc:sldChg>
      <pc:sldChg chg="modSp">
        <pc:chgData name="Minister D.G." userId="S::d.g.minister@swansea.ac.uk::50e48335-3e5f-42be-9889-fe060ba1610e" providerId="AD" clId="Web-{B3D5C09F-2389-4F81-83A2-5116BF9DBCE9}" dt="2019-09-11T13:16:36.026" v="13" actId="20577"/>
        <pc:sldMkLst>
          <pc:docMk/>
          <pc:sldMk cId="3008943442" sldId="284"/>
        </pc:sldMkLst>
        <pc:spChg chg="mod">
          <ac:chgData name="Minister D.G." userId="S::d.g.minister@swansea.ac.uk::50e48335-3e5f-42be-9889-fe060ba1610e" providerId="AD" clId="Web-{B3D5C09F-2389-4F81-83A2-5116BF9DBCE9}" dt="2019-09-11T13:16:36.026" v="13" actId="20577"/>
          <ac:spMkLst>
            <pc:docMk/>
            <pc:sldMk cId="3008943442" sldId="284"/>
            <ac:spMk id="3" creationId="{2441AE87-A6C0-45A3-990B-61C2A54F4F72}"/>
          </ac:spMkLst>
        </pc:spChg>
      </pc:sldChg>
      <pc:sldChg chg="modSp">
        <pc:chgData name="Minister D.G." userId="S::d.g.minister@swansea.ac.uk::50e48335-3e5f-42be-9889-fe060ba1610e" providerId="AD" clId="Web-{B3D5C09F-2389-4F81-83A2-5116BF9DBCE9}" dt="2019-09-11T13:17:16.855" v="16" actId="20577"/>
        <pc:sldMkLst>
          <pc:docMk/>
          <pc:sldMk cId="335134388" sldId="288"/>
        </pc:sldMkLst>
        <pc:spChg chg="mod">
          <ac:chgData name="Minister D.G." userId="S::d.g.minister@swansea.ac.uk::50e48335-3e5f-42be-9889-fe060ba1610e" providerId="AD" clId="Web-{B3D5C09F-2389-4F81-83A2-5116BF9DBCE9}" dt="2019-09-11T13:17:16.855" v="16" actId="20577"/>
          <ac:spMkLst>
            <pc:docMk/>
            <pc:sldMk cId="335134388" sldId="288"/>
            <ac:spMk id="3" creationId="{2441AE87-A6C0-45A3-990B-61C2A54F4F72}"/>
          </ac:spMkLst>
        </pc:spChg>
      </pc:sldChg>
    </pc:docChg>
  </pc:docChgLst>
  <pc:docChgLst>
    <pc:chgData name="Osullivan L." userId="7d6d53a2-d326-482f-abc0-9ae21b4f4c47" providerId="ADAL" clId="{C87B51AF-025D-4514-8C31-24CA55CA6C64}"/>
    <pc:docChg chg="undo redo custSel addSld delSld modSld sldOrd">
      <pc:chgData name="Osullivan L." userId="7d6d53a2-d326-482f-abc0-9ae21b4f4c47" providerId="ADAL" clId="{C87B51AF-025D-4514-8C31-24CA55CA6C64}" dt="2019-08-22T14:52:05.471" v="2767" actId="20577"/>
      <pc:docMkLst>
        <pc:docMk/>
      </pc:docMkLst>
      <pc:sldChg chg="modNotesTx">
        <pc:chgData name="Osullivan L." userId="7d6d53a2-d326-482f-abc0-9ae21b4f4c47" providerId="ADAL" clId="{C87B51AF-025D-4514-8C31-24CA55CA6C64}" dt="2019-07-26T12:01:39.561" v="2264" actId="6549"/>
        <pc:sldMkLst>
          <pc:docMk/>
          <pc:sldMk cId="1189221704" sldId="257"/>
        </pc:sldMkLst>
      </pc:sldChg>
      <pc:sldChg chg="modNotesTx">
        <pc:chgData name="Osullivan L." userId="7d6d53a2-d326-482f-abc0-9ae21b4f4c47" providerId="ADAL" clId="{C87B51AF-025D-4514-8C31-24CA55CA6C64}" dt="2019-07-26T11:50:41.698" v="2086" actId="20577"/>
        <pc:sldMkLst>
          <pc:docMk/>
          <pc:sldMk cId="3755572730" sldId="259"/>
        </pc:sldMkLst>
      </pc:sldChg>
      <pc:sldChg chg="addSp delSp delDesignElem">
        <pc:chgData name="Osullivan L." userId="7d6d53a2-d326-482f-abc0-9ae21b4f4c47" providerId="ADAL" clId="{C87B51AF-025D-4514-8C31-24CA55CA6C64}" dt="2019-07-26T11:20:30.294" v="1957"/>
        <pc:sldMkLst>
          <pc:docMk/>
          <pc:sldMk cId="3451472071" sldId="260"/>
        </pc:sldMkLst>
        <pc:spChg chg="add del">
          <ac:chgData name="Osullivan L." userId="7d6d53a2-d326-482f-abc0-9ae21b4f4c47" providerId="ADAL" clId="{C87B51AF-025D-4514-8C31-24CA55CA6C64}" dt="2019-07-26T11:20:30.294" v="1957"/>
          <ac:spMkLst>
            <pc:docMk/>
            <pc:sldMk cId="3451472071" sldId="260"/>
            <ac:spMk id="7" creationId="{2A8AA5BC-4F7A-4226-8F99-6D824B226A97}"/>
          </ac:spMkLst>
        </pc:spChg>
        <pc:spChg chg="add del">
          <ac:chgData name="Osullivan L." userId="7d6d53a2-d326-482f-abc0-9ae21b4f4c47" providerId="ADAL" clId="{C87B51AF-025D-4514-8C31-24CA55CA6C64}" dt="2019-07-26T11:20:30.294" v="1957"/>
          <ac:spMkLst>
            <pc:docMk/>
            <pc:sldMk cId="3451472071" sldId="260"/>
            <ac:spMk id="9" creationId="{3E5445C6-DD42-4979-86FF-03730E8C6DB0}"/>
          </ac:spMkLst>
        </pc:spChg>
        <pc:cxnChg chg="add del">
          <ac:chgData name="Osullivan L." userId="7d6d53a2-d326-482f-abc0-9ae21b4f4c47" providerId="ADAL" clId="{C87B51AF-025D-4514-8C31-24CA55CA6C64}" dt="2019-07-26T11:20:30.294" v="1957"/>
          <ac:cxnSpMkLst>
            <pc:docMk/>
            <pc:sldMk cId="3451472071" sldId="260"/>
            <ac:cxnSpMk id="11" creationId="{45000665-DFC7-417E-8FD7-516A0F15C975}"/>
          </ac:cxnSpMkLst>
        </pc:cxnChg>
      </pc:sldChg>
      <pc:sldChg chg="modSp modNotesTx">
        <pc:chgData name="Osullivan L." userId="7d6d53a2-d326-482f-abc0-9ae21b4f4c47" providerId="ADAL" clId="{C87B51AF-025D-4514-8C31-24CA55CA6C64}" dt="2019-07-26T12:02:00.265" v="2284" actId="20577"/>
        <pc:sldMkLst>
          <pc:docMk/>
          <pc:sldMk cId="3300123720" sldId="261"/>
        </pc:sldMkLst>
        <pc:spChg chg="mod">
          <ac:chgData name="Osullivan L." userId="7d6d53a2-d326-482f-abc0-9ae21b4f4c47" providerId="ADAL" clId="{C87B51AF-025D-4514-8C31-24CA55CA6C64}" dt="2019-07-26T11:23:21.180" v="1970" actId="20577"/>
          <ac:spMkLst>
            <pc:docMk/>
            <pc:sldMk cId="3300123720" sldId="261"/>
            <ac:spMk id="10" creationId="{D9237066-A5DF-422D-974F-52DFA49C34CF}"/>
          </ac:spMkLst>
        </pc:spChg>
      </pc:sldChg>
      <pc:sldChg chg="addSp delSp modSp delDesignElem">
        <pc:chgData name="Osullivan L." userId="7d6d53a2-d326-482f-abc0-9ae21b4f4c47" providerId="ADAL" clId="{C87B51AF-025D-4514-8C31-24CA55CA6C64}" dt="2019-07-30T09:46:11.668" v="2556" actId="20577"/>
        <pc:sldMkLst>
          <pc:docMk/>
          <pc:sldMk cId="267591930" sldId="262"/>
        </pc:sldMkLst>
        <pc:spChg chg="mod">
          <ac:chgData name="Osullivan L." userId="7d6d53a2-d326-482f-abc0-9ae21b4f4c47" providerId="ADAL" clId="{C87B51AF-025D-4514-8C31-24CA55CA6C64}" dt="2019-07-30T09:46:11.668" v="2556" actId="20577"/>
          <ac:spMkLst>
            <pc:docMk/>
            <pc:sldMk cId="267591930" sldId="262"/>
            <ac:spMk id="2" creationId="{4DE9B796-7945-4D7D-ABF6-80BA05344862}"/>
          </ac:spMkLst>
        </pc:spChg>
        <pc:spChg chg="add del">
          <ac:chgData name="Osullivan L." userId="7d6d53a2-d326-482f-abc0-9ae21b4f4c47" providerId="ADAL" clId="{C87B51AF-025D-4514-8C31-24CA55CA6C64}" dt="2019-07-26T11:20:30.294" v="1957"/>
          <ac:spMkLst>
            <pc:docMk/>
            <pc:sldMk cId="267591930" sldId="262"/>
            <ac:spMk id="7" creationId="{2A8AA5BC-4F7A-4226-8F99-6D824B226A97}"/>
          </ac:spMkLst>
        </pc:spChg>
        <pc:spChg chg="add del">
          <ac:chgData name="Osullivan L." userId="7d6d53a2-d326-482f-abc0-9ae21b4f4c47" providerId="ADAL" clId="{C87B51AF-025D-4514-8C31-24CA55CA6C64}" dt="2019-07-26T11:20:30.294" v="1957"/>
          <ac:spMkLst>
            <pc:docMk/>
            <pc:sldMk cId="267591930" sldId="262"/>
            <ac:spMk id="9" creationId="{3E5445C6-DD42-4979-86FF-03730E8C6DB0}"/>
          </ac:spMkLst>
        </pc:spChg>
        <pc:picChg chg="del">
          <ac:chgData name="Osullivan L." userId="7d6d53a2-d326-482f-abc0-9ae21b4f4c47" providerId="ADAL" clId="{C87B51AF-025D-4514-8C31-24CA55CA6C64}" dt="2019-07-25T13:54:29.933" v="170"/>
          <ac:picMkLst>
            <pc:docMk/>
            <pc:sldMk cId="267591930" sldId="262"/>
            <ac:picMk id="3" creationId="{272159AF-0D58-48D7-B6E9-C0158D646AC4}"/>
          </ac:picMkLst>
        </pc:picChg>
        <pc:cxnChg chg="add del">
          <ac:chgData name="Osullivan L." userId="7d6d53a2-d326-482f-abc0-9ae21b4f4c47" providerId="ADAL" clId="{C87B51AF-025D-4514-8C31-24CA55CA6C64}" dt="2019-07-26T11:20:30.294" v="1957"/>
          <ac:cxnSpMkLst>
            <pc:docMk/>
            <pc:sldMk cId="267591930" sldId="262"/>
            <ac:cxnSpMk id="11" creationId="{45000665-DFC7-417E-8FD7-516A0F15C975}"/>
          </ac:cxnSpMkLst>
        </pc:cxnChg>
      </pc:sldChg>
      <pc:sldChg chg="addSp delSp delDesignElem">
        <pc:chgData name="Osullivan L." userId="7d6d53a2-d326-482f-abc0-9ae21b4f4c47" providerId="ADAL" clId="{C87B51AF-025D-4514-8C31-24CA55CA6C64}" dt="2019-07-26T11:20:30.294" v="1957"/>
        <pc:sldMkLst>
          <pc:docMk/>
          <pc:sldMk cId="3135575925" sldId="265"/>
        </pc:sldMkLst>
        <pc:spChg chg="add del">
          <ac:chgData name="Osullivan L." userId="7d6d53a2-d326-482f-abc0-9ae21b4f4c47" providerId="ADAL" clId="{C87B51AF-025D-4514-8C31-24CA55CA6C64}" dt="2019-07-26T11:20:30.294" v="1957"/>
          <ac:spMkLst>
            <pc:docMk/>
            <pc:sldMk cId="3135575925" sldId="265"/>
            <ac:spMk id="7" creationId="{2A8AA5BC-4F7A-4226-8F99-6D824B226A97}"/>
          </ac:spMkLst>
        </pc:spChg>
        <pc:spChg chg="add del">
          <ac:chgData name="Osullivan L." userId="7d6d53a2-d326-482f-abc0-9ae21b4f4c47" providerId="ADAL" clId="{C87B51AF-025D-4514-8C31-24CA55CA6C64}" dt="2019-07-26T11:20:30.294" v="1957"/>
          <ac:spMkLst>
            <pc:docMk/>
            <pc:sldMk cId="3135575925" sldId="265"/>
            <ac:spMk id="9" creationId="{3E5445C6-DD42-4979-86FF-03730E8C6DB0}"/>
          </ac:spMkLst>
        </pc:spChg>
        <pc:cxnChg chg="add del">
          <ac:chgData name="Osullivan L." userId="7d6d53a2-d326-482f-abc0-9ae21b4f4c47" providerId="ADAL" clId="{C87B51AF-025D-4514-8C31-24CA55CA6C64}" dt="2019-07-26T11:20:30.294" v="1957"/>
          <ac:cxnSpMkLst>
            <pc:docMk/>
            <pc:sldMk cId="3135575925" sldId="265"/>
            <ac:cxnSpMk id="11" creationId="{45000665-DFC7-417E-8FD7-516A0F15C975}"/>
          </ac:cxnSpMkLst>
        </pc:cxnChg>
      </pc:sldChg>
      <pc:sldChg chg="addSp delSp modSp ord setBg modAnim">
        <pc:chgData name="Osullivan L." userId="7d6d53a2-d326-482f-abc0-9ae21b4f4c47" providerId="ADAL" clId="{C87B51AF-025D-4514-8C31-24CA55CA6C64}" dt="2019-08-01T08:37:27.790" v="2560" actId="255"/>
        <pc:sldMkLst>
          <pc:docMk/>
          <pc:sldMk cId="1442804508" sldId="266"/>
        </pc:sldMkLst>
        <pc:spChg chg="mod">
          <ac:chgData name="Osullivan L." userId="7d6d53a2-d326-482f-abc0-9ae21b4f4c47" providerId="ADAL" clId="{C87B51AF-025D-4514-8C31-24CA55CA6C64}" dt="2019-08-01T08:37:27.790" v="2560" actId="255"/>
          <ac:spMkLst>
            <pc:docMk/>
            <pc:sldMk cId="1442804508" sldId="266"/>
            <ac:spMk id="2" creationId="{4DE9B796-7945-4D7D-ABF6-80BA05344862}"/>
          </ac:spMkLst>
        </pc:spChg>
        <pc:spChg chg="mod">
          <ac:chgData name="Osullivan L." userId="7d6d53a2-d326-482f-abc0-9ae21b4f4c47" providerId="ADAL" clId="{C87B51AF-025D-4514-8C31-24CA55CA6C64}" dt="2019-07-29T11:34:46.922" v="2548" actId="20577"/>
          <ac:spMkLst>
            <pc:docMk/>
            <pc:sldMk cId="1442804508" sldId="266"/>
            <ac:spMk id="3" creationId="{2441AE87-A6C0-45A3-990B-61C2A54F4F72}"/>
          </ac:spMkLst>
        </pc:spChg>
        <pc:picChg chg="add del mod">
          <ac:chgData name="Osullivan L." userId="7d6d53a2-d326-482f-abc0-9ae21b4f4c47" providerId="ADAL" clId="{C87B51AF-025D-4514-8C31-24CA55CA6C64}" dt="2019-07-25T13:37:42.005" v="33" actId="478"/>
          <ac:picMkLst>
            <pc:docMk/>
            <pc:sldMk cId="1442804508" sldId="266"/>
            <ac:picMk id="4" creationId="{F66665A0-F1A5-49F6-A2D0-E441441EBBC2}"/>
          </ac:picMkLst>
        </pc:picChg>
        <pc:picChg chg="add del">
          <ac:chgData name="Osullivan L." userId="7d6d53a2-d326-482f-abc0-9ae21b4f4c47" providerId="ADAL" clId="{C87B51AF-025D-4514-8C31-24CA55CA6C64}" dt="2019-07-25T13:40:05.724" v="81" actId="478"/>
          <ac:picMkLst>
            <pc:docMk/>
            <pc:sldMk cId="1442804508" sldId="266"/>
            <ac:picMk id="5" creationId="{8EDAC38A-8489-4267-AD53-04DEC4E326E9}"/>
          </ac:picMkLst>
        </pc:picChg>
      </pc:sldChg>
      <pc:sldChg chg="addSp delSp modSp add">
        <pc:chgData name="Osullivan L." userId="7d6d53a2-d326-482f-abc0-9ae21b4f4c47" providerId="ADAL" clId="{C87B51AF-025D-4514-8C31-24CA55CA6C64}" dt="2019-08-01T08:37:22.967" v="2559" actId="255"/>
        <pc:sldMkLst>
          <pc:docMk/>
          <pc:sldMk cId="1729681438" sldId="267"/>
        </pc:sldMkLst>
        <pc:spChg chg="mod">
          <ac:chgData name="Osullivan L." userId="7d6d53a2-d326-482f-abc0-9ae21b4f4c47" providerId="ADAL" clId="{C87B51AF-025D-4514-8C31-24CA55CA6C64}" dt="2019-08-01T08:37:22.967" v="2559" actId="255"/>
          <ac:spMkLst>
            <pc:docMk/>
            <pc:sldMk cId="1729681438" sldId="267"/>
            <ac:spMk id="2" creationId="{4DE9B796-7945-4D7D-ABF6-80BA05344862}"/>
          </ac:spMkLst>
        </pc:spChg>
        <pc:spChg chg="mod">
          <ac:chgData name="Osullivan L." userId="7d6d53a2-d326-482f-abc0-9ae21b4f4c47" providerId="ADAL" clId="{C87B51AF-025D-4514-8C31-24CA55CA6C64}" dt="2019-07-26T11:22:46.190" v="1964" actId="20577"/>
          <ac:spMkLst>
            <pc:docMk/>
            <pc:sldMk cId="1729681438" sldId="267"/>
            <ac:spMk id="3" creationId="{2441AE87-A6C0-45A3-990B-61C2A54F4F72}"/>
          </ac:spMkLst>
        </pc:spChg>
        <pc:picChg chg="add del">
          <ac:chgData name="Osullivan L." userId="7d6d53a2-d326-482f-abc0-9ae21b4f4c47" providerId="ADAL" clId="{C87B51AF-025D-4514-8C31-24CA55CA6C64}" dt="2019-07-25T13:39:42.990" v="75"/>
          <ac:picMkLst>
            <pc:docMk/>
            <pc:sldMk cId="1729681438" sldId="267"/>
            <ac:picMk id="4" creationId="{F66665A0-F1A5-49F6-A2D0-E441441EBBC2}"/>
          </ac:picMkLst>
        </pc:picChg>
      </pc:sldChg>
      <pc:sldChg chg="addSp delSp modSp add setBg modAnim">
        <pc:chgData name="Osullivan L." userId="7d6d53a2-d326-482f-abc0-9ae21b4f4c47" providerId="ADAL" clId="{C87B51AF-025D-4514-8C31-24CA55CA6C64}" dt="2019-08-01T08:37:33.101" v="2561" actId="255"/>
        <pc:sldMkLst>
          <pc:docMk/>
          <pc:sldMk cId="306002274" sldId="268"/>
        </pc:sldMkLst>
        <pc:spChg chg="mod">
          <ac:chgData name="Osullivan L." userId="7d6d53a2-d326-482f-abc0-9ae21b4f4c47" providerId="ADAL" clId="{C87B51AF-025D-4514-8C31-24CA55CA6C64}" dt="2019-08-01T08:37:33.101" v="2561" actId="255"/>
          <ac:spMkLst>
            <pc:docMk/>
            <pc:sldMk cId="306002274" sldId="268"/>
            <ac:spMk id="2" creationId="{4DE9B796-7945-4D7D-ABF6-80BA05344862}"/>
          </ac:spMkLst>
        </pc:spChg>
        <pc:spChg chg="mod">
          <ac:chgData name="Osullivan L." userId="7d6d53a2-d326-482f-abc0-9ae21b4f4c47" providerId="ADAL" clId="{C87B51AF-025D-4514-8C31-24CA55CA6C64}" dt="2019-07-25T13:41:56.413" v="99" actId="20577"/>
          <ac:spMkLst>
            <pc:docMk/>
            <pc:sldMk cId="306002274" sldId="268"/>
            <ac:spMk id="3" creationId="{2441AE87-A6C0-45A3-990B-61C2A54F4F72}"/>
          </ac:spMkLst>
        </pc:spChg>
        <pc:picChg chg="add del mod">
          <ac:chgData name="Osullivan L." userId="7d6d53a2-d326-482f-abc0-9ae21b4f4c47" providerId="ADAL" clId="{C87B51AF-025D-4514-8C31-24CA55CA6C64}" dt="2019-07-25T13:44:03.660" v="122" actId="478"/>
          <ac:picMkLst>
            <pc:docMk/>
            <pc:sldMk cId="306002274" sldId="268"/>
            <ac:picMk id="5" creationId="{8EDAC38A-8489-4267-AD53-04DEC4E326E9}"/>
          </ac:picMkLst>
        </pc:picChg>
      </pc:sldChg>
      <pc:sldChg chg="delSp modSp add setBg modAnim">
        <pc:chgData name="Osullivan L." userId="7d6d53a2-d326-482f-abc0-9ae21b4f4c47" providerId="ADAL" clId="{C87B51AF-025D-4514-8C31-24CA55CA6C64}" dt="2019-07-25T13:44:10.537" v="124" actId="478"/>
        <pc:sldMkLst>
          <pc:docMk/>
          <pc:sldMk cId="1289442957" sldId="269"/>
        </pc:sldMkLst>
        <pc:spChg chg="mod">
          <ac:chgData name="Osullivan L." userId="7d6d53a2-d326-482f-abc0-9ae21b4f4c47" providerId="ADAL" clId="{C87B51AF-025D-4514-8C31-24CA55CA6C64}" dt="2019-07-25T13:42:57.859" v="110"/>
          <ac:spMkLst>
            <pc:docMk/>
            <pc:sldMk cId="1289442957" sldId="269"/>
            <ac:spMk id="2" creationId="{4DE9B796-7945-4D7D-ABF6-80BA05344862}"/>
          </ac:spMkLst>
        </pc:spChg>
        <pc:spChg chg="mod">
          <ac:chgData name="Osullivan L." userId="7d6d53a2-d326-482f-abc0-9ae21b4f4c47" providerId="ADAL" clId="{C87B51AF-025D-4514-8C31-24CA55CA6C64}" dt="2019-07-25T13:43:39.360" v="120" actId="20577"/>
          <ac:spMkLst>
            <pc:docMk/>
            <pc:sldMk cId="1289442957" sldId="269"/>
            <ac:spMk id="3" creationId="{2441AE87-A6C0-45A3-990B-61C2A54F4F72}"/>
          </ac:spMkLst>
        </pc:spChg>
        <pc:picChg chg="del mod">
          <ac:chgData name="Osullivan L." userId="7d6d53a2-d326-482f-abc0-9ae21b4f4c47" providerId="ADAL" clId="{C87B51AF-025D-4514-8C31-24CA55CA6C64}" dt="2019-07-25T13:44:10.537" v="124" actId="478"/>
          <ac:picMkLst>
            <pc:docMk/>
            <pc:sldMk cId="1289442957" sldId="269"/>
            <ac:picMk id="5" creationId="{8EDAC38A-8489-4267-AD53-04DEC4E326E9}"/>
          </ac:picMkLst>
        </pc:picChg>
      </pc:sldChg>
      <pc:sldChg chg="delSp modSp add setBg">
        <pc:chgData name="Osullivan L." userId="7d6d53a2-d326-482f-abc0-9ae21b4f4c47" providerId="ADAL" clId="{C87B51AF-025D-4514-8C31-24CA55CA6C64}" dt="2019-07-25T13:45:48.544" v="136" actId="478"/>
        <pc:sldMkLst>
          <pc:docMk/>
          <pc:sldMk cId="2275799899" sldId="270"/>
        </pc:sldMkLst>
        <pc:spChg chg="mod">
          <ac:chgData name="Osullivan L." userId="7d6d53a2-d326-482f-abc0-9ae21b4f4c47" providerId="ADAL" clId="{C87B51AF-025D-4514-8C31-24CA55CA6C64}" dt="2019-07-25T13:44:33.643" v="132" actId="20577"/>
          <ac:spMkLst>
            <pc:docMk/>
            <pc:sldMk cId="2275799899" sldId="270"/>
            <ac:spMk id="2" creationId="{4DE9B796-7945-4D7D-ABF6-80BA05344862}"/>
          </ac:spMkLst>
        </pc:spChg>
        <pc:spChg chg="mod">
          <ac:chgData name="Osullivan L." userId="7d6d53a2-d326-482f-abc0-9ae21b4f4c47" providerId="ADAL" clId="{C87B51AF-025D-4514-8C31-24CA55CA6C64}" dt="2019-07-25T13:45:23.227" v="133"/>
          <ac:spMkLst>
            <pc:docMk/>
            <pc:sldMk cId="2275799899" sldId="270"/>
            <ac:spMk id="3" creationId="{2441AE87-A6C0-45A3-990B-61C2A54F4F72}"/>
          </ac:spMkLst>
        </pc:spChg>
        <pc:picChg chg="del">
          <ac:chgData name="Osullivan L." userId="7d6d53a2-d326-482f-abc0-9ae21b4f4c47" providerId="ADAL" clId="{C87B51AF-025D-4514-8C31-24CA55CA6C64}" dt="2019-07-25T13:45:48.544" v="136" actId="478"/>
          <ac:picMkLst>
            <pc:docMk/>
            <pc:sldMk cId="2275799899" sldId="270"/>
            <ac:picMk id="5" creationId="{8EDAC38A-8489-4267-AD53-04DEC4E326E9}"/>
          </ac:picMkLst>
        </pc:picChg>
      </pc:sldChg>
      <pc:sldChg chg="delSp modSp add setBg modAnim">
        <pc:chgData name="Osullivan L." userId="7d6d53a2-d326-482f-abc0-9ae21b4f4c47" providerId="ADAL" clId="{C87B51AF-025D-4514-8C31-24CA55CA6C64}" dt="2019-07-26T11:22:38.728" v="1963" actId="20577"/>
        <pc:sldMkLst>
          <pc:docMk/>
          <pc:sldMk cId="3272362335" sldId="271"/>
        </pc:sldMkLst>
        <pc:spChg chg="mod">
          <ac:chgData name="Osullivan L." userId="7d6d53a2-d326-482f-abc0-9ae21b4f4c47" providerId="ADAL" clId="{C87B51AF-025D-4514-8C31-24CA55CA6C64}" dt="2019-07-25T13:46:00.793" v="138"/>
          <ac:spMkLst>
            <pc:docMk/>
            <pc:sldMk cId="3272362335" sldId="271"/>
            <ac:spMk id="2" creationId="{4DE9B796-7945-4D7D-ABF6-80BA05344862}"/>
          </ac:spMkLst>
        </pc:spChg>
        <pc:spChg chg="mod">
          <ac:chgData name="Osullivan L." userId="7d6d53a2-d326-482f-abc0-9ae21b4f4c47" providerId="ADAL" clId="{C87B51AF-025D-4514-8C31-24CA55CA6C64}" dt="2019-07-26T11:22:38.728" v="1963" actId="20577"/>
          <ac:spMkLst>
            <pc:docMk/>
            <pc:sldMk cId="3272362335" sldId="271"/>
            <ac:spMk id="3" creationId="{2441AE87-A6C0-45A3-990B-61C2A54F4F72}"/>
          </ac:spMkLst>
        </pc:spChg>
        <pc:picChg chg="del">
          <ac:chgData name="Osullivan L." userId="7d6d53a2-d326-482f-abc0-9ae21b4f4c47" providerId="ADAL" clId="{C87B51AF-025D-4514-8C31-24CA55CA6C64}" dt="2019-07-25T13:47:16.944" v="152" actId="478"/>
          <ac:picMkLst>
            <pc:docMk/>
            <pc:sldMk cId="3272362335" sldId="271"/>
            <ac:picMk id="5" creationId="{8EDAC38A-8489-4267-AD53-04DEC4E326E9}"/>
          </ac:picMkLst>
        </pc:picChg>
      </pc:sldChg>
      <pc:sldChg chg="addSp delSp modSp add addAnim delAnim modAnim">
        <pc:chgData name="Osullivan L." userId="7d6d53a2-d326-482f-abc0-9ae21b4f4c47" providerId="ADAL" clId="{C87B51AF-025D-4514-8C31-24CA55CA6C64}" dt="2019-07-26T08:08:19.713" v="791"/>
        <pc:sldMkLst>
          <pc:docMk/>
          <pc:sldMk cId="630538904" sldId="272"/>
        </pc:sldMkLst>
        <pc:spChg chg="del">
          <ac:chgData name="Osullivan L." userId="7d6d53a2-d326-482f-abc0-9ae21b4f4c47" providerId="ADAL" clId="{C87B51AF-025D-4514-8C31-24CA55CA6C64}" dt="2019-07-25T13:55:01.966" v="173" actId="478"/>
          <ac:spMkLst>
            <pc:docMk/>
            <pc:sldMk cId="630538904" sldId="272"/>
            <ac:spMk id="2" creationId="{F605DE1E-24DE-462C-AC09-17D1524CDFCF}"/>
          </ac:spMkLst>
        </pc:spChg>
        <pc:spChg chg="del">
          <ac:chgData name="Osullivan L." userId="7d6d53a2-d326-482f-abc0-9ae21b4f4c47" providerId="ADAL" clId="{C87B51AF-025D-4514-8C31-24CA55CA6C64}" dt="2019-07-25T13:55:00.400" v="172" actId="478"/>
          <ac:spMkLst>
            <pc:docMk/>
            <pc:sldMk cId="630538904" sldId="272"/>
            <ac:spMk id="3" creationId="{7A5EA6E7-4E88-40A2-A1A5-7E05BF9C1FF9}"/>
          </ac:spMkLst>
        </pc:spChg>
        <pc:spChg chg="mod topLvl">
          <ac:chgData name="Osullivan L." userId="7d6d53a2-d326-482f-abc0-9ae21b4f4c47" providerId="ADAL" clId="{C87B51AF-025D-4514-8C31-24CA55CA6C64}" dt="2019-07-25T14:04:28.072" v="215" actId="164"/>
          <ac:spMkLst>
            <pc:docMk/>
            <pc:sldMk cId="630538904" sldId="272"/>
            <ac:spMk id="7" creationId="{578A7C2A-81AE-472E-9A45-4F8D7E482E4F}"/>
          </ac:spMkLst>
        </pc:spChg>
        <pc:spChg chg="del mod topLvl">
          <ac:chgData name="Osullivan L." userId="7d6d53a2-d326-482f-abc0-9ae21b4f4c47" providerId="ADAL" clId="{C87B51AF-025D-4514-8C31-24CA55CA6C64}" dt="2019-07-25T14:02:59.804" v="209" actId="478"/>
          <ac:spMkLst>
            <pc:docMk/>
            <pc:sldMk cId="630538904" sldId="272"/>
            <ac:spMk id="9" creationId="{8ACD38D0-04F7-473B-BEB7-E89AC90E035E}"/>
          </ac:spMkLst>
        </pc:spChg>
        <pc:spChg chg="del mod topLvl">
          <ac:chgData name="Osullivan L." userId="7d6d53a2-d326-482f-abc0-9ae21b4f4c47" providerId="ADAL" clId="{C87B51AF-025D-4514-8C31-24CA55CA6C64}" dt="2019-07-25T14:02:57.487" v="208" actId="478"/>
          <ac:spMkLst>
            <pc:docMk/>
            <pc:sldMk cId="630538904" sldId="272"/>
            <ac:spMk id="10" creationId="{6D5B502A-97D8-49DD-B468-C34B9919E40B}"/>
          </ac:spMkLst>
        </pc:spChg>
        <pc:spChg chg="mod topLvl">
          <ac:chgData name="Osullivan L." userId="7d6d53a2-d326-482f-abc0-9ae21b4f4c47" providerId="ADAL" clId="{C87B51AF-025D-4514-8C31-24CA55CA6C64}" dt="2019-07-25T14:04:28.072" v="215" actId="164"/>
          <ac:spMkLst>
            <pc:docMk/>
            <pc:sldMk cId="630538904" sldId="272"/>
            <ac:spMk id="11" creationId="{82980557-0672-498F-975F-980E326A9B89}"/>
          </ac:spMkLst>
        </pc:spChg>
        <pc:spChg chg="mod topLvl">
          <ac:chgData name="Osullivan L." userId="7d6d53a2-d326-482f-abc0-9ae21b4f4c47" providerId="ADAL" clId="{C87B51AF-025D-4514-8C31-24CA55CA6C64}" dt="2019-07-25T14:04:28.072" v="215" actId="164"/>
          <ac:spMkLst>
            <pc:docMk/>
            <pc:sldMk cId="630538904" sldId="272"/>
            <ac:spMk id="12" creationId="{8786A0FB-1BF1-41B2-BD1E-5BDE92DBF1B7}"/>
          </ac:spMkLst>
        </pc:spChg>
        <pc:spChg chg="add del mod">
          <ac:chgData name="Osullivan L." userId="7d6d53a2-d326-482f-abc0-9ae21b4f4c47" providerId="ADAL" clId="{C87B51AF-025D-4514-8C31-24CA55CA6C64}" dt="2019-07-26T08:06:55.366" v="784" actId="478"/>
          <ac:spMkLst>
            <pc:docMk/>
            <pc:sldMk cId="630538904" sldId="272"/>
            <ac:spMk id="15" creationId="{78F9B69B-D0A0-4DC7-A257-895DAA6ACB54}"/>
          </ac:spMkLst>
        </pc:spChg>
        <pc:spChg chg="add del mod">
          <ac:chgData name="Osullivan L." userId="7d6d53a2-d326-482f-abc0-9ae21b4f4c47" providerId="ADAL" clId="{C87B51AF-025D-4514-8C31-24CA55CA6C64}" dt="2019-07-26T08:06:53.133" v="780" actId="478"/>
          <ac:spMkLst>
            <pc:docMk/>
            <pc:sldMk cId="630538904" sldId="272"/>
            <ac:spMk id="16" creationId="{7A52AF4D-F4AF-4570-8D90-1A2047F1FD5B}"/>
          </ac:spMkLst>
        </pc:spChg>
        <pc:spChg chg="add del mod">
          <ac:chgData name="Osullivan L." userId="7d6d53a2-d326-482f-abc0-9ae21b4f4c47" providerId="ADAL" clId="{C87B51AF-025D-4514-8C31-24CA55CA6C64}" dt="2019-07-26T08:06:53.765" v="781" actId="478"/>
          <ac:spMkLst>
            <pc:docMk/>
            <pc:sldMk cId="630538904" sldId="272"/>
            <ac:spMk id="17" creationId="{C9E4875D-073B-4BC3-A069-1BD4A087238A}"/>
          </ac:spMkLst>
        </pc:spChg>
        <pc:spChg chg="add del mod">
          <ac:chgData name="Osullivan L." userId="7d6d53a2-d326-482f-abc0-9ae21b4f4c47" providerId="ADAL" clId="{C87B51AF-025D-4514-8C31-24CA55CA6C64}" dt="2019-07-26T08:06:54.149" v="782" actId="478"/>
          <ac:spMkLst>
            <pc:docMk/>
            <pc:sldMk cId="630538904" sldId="272"/>
            <ac:spMk id="18" creationId="{199E6D54-5118-4025-AE5A-479F087CFC5F}"/>
          </ac:spMkLst>
        </pc:spChg>
        <pc:spChg chg="add del mod">
          <ac:chgData name="Osullivan L." userId="7d6d53a2-d326-482f-abc0-9ae21b4f4c47" providerId="ADAL" clId="{C87B51AF-025D-4514-8C31-24CA55CA6C64}" dt="2019-07-25T14:16:53.661" v="313" actId="478"/>
          <ac:spMkLst>
            <pc:docMk/>
            <pc:sldMk cId="630538904" sldId="272"/>
            <ac:spMk id="19" creationId="{1943E663-0CCD-4B7F-AB4A-81BF9CE26D7E}"/>
          </ac:spMkLst>
        </pc:spChg>
        <pc:spChg chg="add del mod">
          <ac:chgData name="Osullivan L." userId="7d6d53a2-d326-482f-abc0-9ae21b4f4c47" providerId="ADAL" clId="{C87B51AF-025D-4514-8C31-24CA55CA6C64}" dt="2019-07-26T08:06:54.832" v="783" actId="478"/>
          <ac:spMkLst>
            <pc:docMk/>
            <pc:sldMk cId="630538904" sldId="272"/>
            <ac:spMk id="20" creationId="{7DFCE152-F974-4FCE-978B-AD7CD68F0272}"/>
          </ac:spMkLst>
        </pc:spChg>
        <pc:grpChg chg="add del mod">
          <ac:chgData name="Osullivan L." userId="7d6d53a2-d326-482f-abc0-9ae21b4f4c47" providerId="ADAL" clId="{C87B51AF-025D-4514-8C31-24CA55CA6C64}" dt="2019-07-25T14:01:02.436" v="193" actId="165"/>
          <ac:grpSpMkLst>
            <pc:docMk/>
            <pc:sldMk cId="630538904" sldId="272"/>
            <ac:grpSpMk id="6" creationId="{B83C204F-F62E-46A0-8F03-A33D0F2DC37E}"/>
          </ac:grpSpMkLst>
        </pc:grpChg>
        <pc:grpChg chg="del mod topLvl">
          <ac:chgData name="Osullivan L." userId="7d6d53a2-d326-482f-abc0-9ae21b4f4c47" providerId="ADAL" clId="{C87B51AF-025D-4514-8C31-24CA55CA6C64}" dt="2019-07-25T14:01:52.046" v="197" actId="165"/>
          <ac:grpSpMkLst>
            <pc:docMk/>
            <pc:sldMk cId="630538904" sldId="272"/>
            <ac:grpSpMk id="8" creationId="{DF4F18BA-8F0F-4221-AFFC-0836CAB5D962}"/>
          </ac:grpSpMkLst>
        </pc:grpChg>
        <pc:grpChg chg="add del mod">
          <ac:chgData name="Osullivan L." userId="7d6d53a2-d326-482f-abc0-9ae21b4f4c47" providerId="ADAL" clId="{C87B51AF-025D-4514-8C31-24CA55CA6C64}" dt="2019-07-25T14:03:46.908" v="213" actId="165"/>
          <ac:grpSpMkLst>
            <pc:docMk/>
            <pc:sldMk cId="630538904" sldId="272"/>
            <ac:grpSpMk id="13" creationId="{88D56835-7D4D-4536-B06F-A5011FC39532}"/>
          </ac:grpSpMkLst>
        </pc:grpChg>
        <pc:grpChg chg="add del mod">
          <ac:chgData name="Osullivan L." userId="7d6d53a2-d326-482f-abc0-9ae21b4f4c47" providerId="ADAL" clId="{C87B51AF-025D-4514-8C31-24CA55CA6C64}" dt="2019-07-26T08:06:55.949" v="785" actId="478"/>
          <ac:grpSpMkLst>
            <pc:docMk/>
            <pc:sldMk cId="630538904" sldId="272"/>
            <ac:grpSpMk id="14" creationId="{13FE4B7F-B962-4173-AE82-6DE5F95D70BB}"/>
          </ac:grpSpMkLst>
        </pc:grpChg>
        <pc:grpChg chg="add mod">
          <ac:chgData name="Osullivan L." userId="7d6d53a2-d326-482f-abc0-9ae21b4f4c47" providerId="ADAL" clId="{C87B51AF-025D-4514-8C31-24CA55CA6C64}" dt="2019-07-26T07:55:30.443" v="646" actId="164"/>
          <ac:grpSpMkLst>
            <pc:docMk/>
            <pc:sldMk cId="630538904" sldId="272"/>
            <ac:grpSpMk id="22" creationId="{3009E4FA-7806-4AD7-AB53-2E0DD87FBDC7}"/>
          </ac:grpSpMkLst>
        </pc:grpChg>
        <pc:picChg chg="add del mod modCrop">
          <ac:chgData name="Osullivan L." userId="7d6d53a2-d326-482f-abc0-9ae21b4f4c47" providerId="ADAL" clId="{C87B51AF-025D-4514-8C31-24CA55CA6C64}" dt="2019-07-25T13:57:19.500" v="184" actId="478"/>
          <ac:picMkLst>
            <pc:docMk/>
            <pc:sldMk cId="630538904" sldId="272"/>
            <ac:picMk id="4" creationId="{7AFC365E-999A-439F-9DA3-C646C4E4B11B}"/>
          </ac:picMkLst>
        </pc:picChg>
        <pc:picChg chg="add mod topLvl modCrop">
          <ac:chgData name="Osullivan L." userId="7d6d53a2-d326-482f-abc0-9ae21b4f4c47" providerId="ADAL" clId="{C87B51AF-025D-4514-8C31-24CA55CA6C64}" dt="2019-07-26T07:56:05.577" v="704" actId="1037"/>
          <ac:picMkLst>
            <pc:docMk/>
            <pc:sldMk cId="630538904" sldId="272"/>
            <ac:picMk id="5" creationId="{972A35DA-F976-4A31-A34A-DE8B3BF22530}"/>
          </ac:picMkLst>
        </pc:picChg>
        <pc:picChg chg="add del mod">
          <ac:chgData name="Osullivan L." userId="7d6d53a2-d326-482f-abc0-9ae21b4f4c47" providerId="ADAL" clId="{C87B51AF-025D-4514-8C31-24CA55CA6C64}" dt="2019-07-25T15:11:25.928" v="393"/>
          <ac:picMkLst>
            <pc:docMk/>
            <pc:sldMk cId="630538904" sldId="272"/>
            <ac:picMk id="21" creationId="{5C879C9F-9D11-468F-BA3F-AC8808010D98}"/>
          </ac:picMkLst>
        </pc:picChg>
        <pc:picChg chg="add">
          <ac:chgData name="Osullivan L." userId="7d6d53a2-d326-482f-abc0-9ae21b4f4c47" providerId="ADAL" clId="{C87B51AF-025D-4514-8C31-24CA55CA6C64}" dt="2019-07-26T07:58:40.895" v="705"/>
          <ac:picMkLst>
            <pc:docMk/>
            <pc:sldMk cId="630538904" sldId="272"/>
            <ac:picMk id="23" creationId="{74EC7D48-3F1D-47BB-91C2-1841774A3528}"/>
          </ac:picMkLst>
        </pc:picChg>
        <pc:picChg chg="add">
          <ac:chgData name="Osullivan L." userId="7d6d53a2-d326-482f-abc0-9ae21b4f4c47" providerId="ADAL" clId="{C87B51AF-025D-4514-8C31-24CA55CA6C64}" dt="2019-07-26T07:58:40.895" v="705"/>
          <ac:picMkLst>
            <pc:docMk/>
            <pc:sldMk cId="630538904" sldId="272"/>
            <ac:picMk id="24" creationId="{F3F312E4-D97A-4A6A-949A-1245042CC70C}"/>
          </ac:picMkLst>
        </pc:picChg>
        <pc:picChg chg="add">
          <ac:chgData name="Osullivan L." userId="7d6d53a2-d326-482f-abc0-9ae21b4f4c47" providerId="ADAL" clId="{C87B51AF-025D-4514-8C31-24CA55CA6C64}" dt="2019-07-26T07:58:40.895" v="705"/>
          <ac:picMkLst>
            <pc:docMk/>
            <pc:sldMk cId="630538904" sldId="272"/>
            <ac:picMk id="25" creationId="{08612462-ECAD-4F6B-8E6A-E2C68EF119BC}"/>
          </ac:picMkLst>
        </pc:picChg>
        <pc:picChg chg="add">
          <ac:chgData name="Osullivan L." userId="7d6d53a2-d326-482f-abc0-9ae21b4f4c47" providerId="ADAL" clId="{C87B51AF-025D-4514-8C31-24CA55CA6C64}" dt="2019-07-26T07:58:40.895" v="705"/>
          <ac:picMkLst>
            <pc:docMk/>
            <pc:sldMk cId="630538904" sldId="272"/>
            <ac:picMk id="26" creationId="{EB0F5C99-64C4-483A-9763-5F00D37B5EAE}"/>
          </ac:picMkLst>
        </pc:picChg>
        <pc:picChg chg="add">
          <ac:chgData name="Osullivan L." userId="7d6d53a2-d326-482f-abc0-9ae21b4f4c47" providerId="ADAL" clId="{C87B51AF-025D-4514-8C31-24CA55CA6C64}" dt="2019-07-26T07:58:40.895" v="705"/>
          <ac:picMkLst>
            <pc:docMk/>
            <pc:sldMk cId="630538904" sldId="272"/>
            <ac:picMk id="27" creationId="{533DA08A-9230-422A-B12F-BE209FE988EB}"/>
          </ac:picMkLst>
        </pc:picChg>
        <pc:picChg chg="add">
          <ac:chgData name="Osullivan L." userId="7d6d53a2-d326-482f-abc0-9ae21b4f4c47" providerId="ADAL" clId="{C87B51AF-025D-4514-8C31-24CA55CA6C64}" dt="2019-07-26T07:58:40.895" v="705"/>
          <ac:picMkLst>
            <pc:docMk/>
            <pc:sldMk cId="630538904" sldId="272"/>
            <ac:picMk id="28" creationId="{06A6716E-479C-4B11-BAD8-22C2E65B55FC}"/>
          </ac:picMkLst>
        </pc:picChg>
        <pc:picChg chg="add del">
          <ac:chgData name="Osullivan L." userId="7d6d53a2-d326-482f-abc0-9ae21b4f4c47" providerId="ADAL" clId="{C87B51AF-025D-4514-8C31-24CA55CA6C64}" dt="2019-07-26T07:58:53.071" v="709" actId="478"/>
          <ac:picMkLst>
            <pc:docMk/>
            <pc:sldMk cId="630538904" sldId="272"/>
            <ac:picMk id="29" creationId="{3D5879FC-4D29-4D69-995E-B128879FE8F1}"/>
          </ac:picMkLst>
        </pc:picChg>
        <pc:picChg chg="add del">
          <ac:chgData name="Osullivan L." userId="7d6d53a2-d326-482f-abc0-9ae21b4f4c47" providerId="ADAL" clId="{C87B51AF-025D-4514-8C31-24CA55CA6C64}" dt="2019-07-26T07:58:53.752" v="710" actId="478"/>
          <ac:picMkLst>
            <pc:docMk/>
            <pc:sldMk cId="630538904" sldId="272"/>
            <ac:picMk id="30" creationId="{11BD5AA2-D5AD-420A-8DA2-DEBA2269EED6}"/>
          </ac:picMkLst>
        </pc:picChg>
        <pc:picChg chg="add del">
          <ac:chgData name="Osullivan L." userId="7d6d53a2-d326-482f-abc0-9ae21b4f4c47" providerId="ADAL" clId="{C87B51AF-025D-4514-8C31-24CA55CA6C64}" dt="2019-07-26T07:58:54.278" v="711" actId="478"/>
          <ac:picMkLst>
            <pc:docMk/>
            <pc:sldMk cId="630538904" sldId="272"/>
            <ac:picMk id="31" creationId="{3CC53F7F-58CF-4383-995C-5F8D9BE71D8D}"/>
          </ac:picMkLst>
        </pc:picChg>
        <pc:picChg chg="add del">
          <ac:chgData name="Osullivan L." userId="7d6d53a2-d326-482f-abc0-9ae21b4f4c47" providerId="ADAL" clId="{C87B51AF-025D-4514-8C31-24CA55CA6C64}" dt="2019-07-26T07:58:54.844" v="712" actId="478"/>
          <ac:picMkLst>
            <pc:docMk/>
            <pc:sldMk cId="630538904" sldId="272"/>
            <ac:picMk id="32" creationId="{90F839E1-787B-4413-A9EC-A7371CF3C711}"/>
          </ac:picMkLst>
        </pc:picChg>
        <pc:picChg chg="add del">
          <ac:chgData name="Osullivan L." userId="7d6d53a2-d326-482f-abc0-9ae21b4f4c47" providerId="ADAL" clId="{C87B51AF-025D-4514-8C31-24CA55CA6C64}" dt="2019-07-26T07:58:55.444" v="713" actId="478"/>
          <ac:picMkLst>
            <pc:docMk/>
            <pc:sldMk cId="630538904" sldId="272"/>
            <ac:picMk id="33" creationId="{F288E9E4-395A-445D-B1F9-5B08695CF646}"/>
          </ac:picMkLst>
        </pc:picChg>
        <pc:picChg chg="add del">
          <ac:chgData name="Osullivan L." userId="7d6d53a2-d326-482f-abc0-9ae21b4f4c47" providerId="ADAL" clId="{C87B51AF-025D-4514-8C31-24CA55CA6C64}" dt="2019-07-26T07:58:56.071" v="714" actId="478"/>
          <ac:picMkLst>
            <pc:docMk/>
            <pc:sldMk cId="630538904" sldId="272"/>
            <ac:picMk id="34" creationId="{8455D960-7925-4EAB-87D3-FF8A24AB74D0}"/>
          </ac:picMkLst>
        </pc:picChg>
      </pc:sldChg>
      <pc:sldChg chg="addSp delSp modSp add addAnim delAnim modAnim">
        <pc:chgData name="Osullivan L." userId="7d6d53a2-d326-482f-abc0-9ae21b4f4c47" providerId="ADAL" clId="{C87B51AF-025D-4514-8C31-24CA55CA6C64}" dt="2019-07-26T09:34:35.739" v="1709"/>
        <pc:sldMkLst>
          <pc:docMk/>
          <pc:sldMk cId="388641161" sldId="273"/>
        </pc:sldMkLst>
        <pc:spChg chg="add mod">
          <ac:chgData name="Osullivan L." userId="7d6d53a2-d326-482f-abc0-9ae21b4f4c47" providerId="ADAL" clId="{C87B51AF-025D-4514-8C31-24CA55CA6C64}" dt="2019-07-26T08:21:38.542" v="874" actId="1035"/>
          <ac:spMkLst>
            <pc:docMk/>
            <pc:sldMk cId="388641161" sldId="273"/>
            <ac:spMk id="13" creationId="{90E9E57B-CADB-4F61-9843-14017F785DBA}"/>
          </ac:spMkLst>
        </pc:spChg>
        <pc:spChg chg="del">
          <ac:chgData name="Osullivan L." userId="7d6d53a2-d326-482f-abc0-9ae21b4f4c47" providerId="ADAL" clId="{C87B51AF-025D-4514-8C31-24CA55CA6C64}" dt="2019-07-25T14:14:09.009" v="291" actId="478"/>
          <ac:spMkLst>
            <pc:docMk/>
            <pc:sldMk cId="388641161" sldId="273"/>
            <ac:spMk id="15" creationId="{78F9B69B-D0A0-4DC7-A257-895DAA6ACB54}"/>
          </ac:spMkLst>
        </pc:spChg>
        <pc:spChg chg="mod">
          <ac:chgData name="Osullivan L." userId="7d6d53a2-d326-482f-abc0-9ae21b4f4c47" providerId="ADAL" clId="{C87B51AF-025D-4514-8C31-24CA55CA6C64}" dt="2019-07-26T08:21:38.542" v="874" actId="1035"/>
          <ac:spMkLst>
            <pc:docMk/>
            <pc:sldMk cId="388641161" sldId="273"/>
            <ac:spMk id="16" creationId="{7A52AF4D-F4AF-4570-8D90-1A2047F1FD5B}"/>
          </ac:spMkLst>
        </pc:spChg>
        <pc:spChg chg="del mod">
          <ac:chgData name="Osullivan L." userId="7d6d53a2-d326-482f-abc0-9ae21b4f4c47" providerId="ADAL" clId="{C87B51AF-025D-4514-8C31-24CA55CA6C64}" dt="2019-07-25T14:13:57.542" v="288"/>
          <ac:spMkLst>
            <pc:docMk/>
            <pc:sldMk cId="388641161" sldId="273"/>
            <ac:spMk id="17" creationId="{C9E4875D-073B-4BC3-A069-1BD4A087238A}"/>
          </ac:spMkLst>
        </pc:spChg>
        <pc:spChg chg="mod">
          <ac:chgData name="Osullivan L." userId="7d6d53a2-d326-482f-abc0-9ae21b4f4c47" providerId="ADAL" clId="{C87B51AF-025D-4514-8C31-24CA55CA6C64}" dt="2019-07-26T08:21:38.542" v="874" actId="1035"/>
          <ac:spMkLst>
            <pc:docMk/>
            <pc:sldMk cId="388641161" sldId="273"/>
            <ac:spMk id="18" creationId="{199E6D54-5118-4025-AE5A-479F087CFC5F}"/>
          </ac:spMkLst>
        </pc:spChg>
        <pc:spChg chg="del mod">
          <ac:chgData name="Osullivan L." userId="7d6d53a2-d326-482f-abc0-9ae21b4f4c47" providerId="ADAL" clId="{C87B51AF-025D-4514-8C31-24CA55CA6C64}" dt="2019-07-25T14:13:57.542" v="290"/>
          <ac:spMkLst>
            <pc:docMk/>
            <pc:sldMk cId="388641161" sldId="273"/>
            <ac:spMk id="19" creationId="{1943E663-0CCD-4B7F-AB4A-81BF9CE26D7E}"/>
          </ac:spMkLst>
        </pc:spChg>
        <pc:spChg chg="add mod">
          <ac:chgData name="Osullivan L." userId="7d6d53a2-d326-482f-abc0-9ae21b4f4c47" providerId="ADAL" clId="{C87B51AF-025D-4514-8C31-24CA55CA6C64}" dt="2019-07-26T08:21:38.542" v="874" actId="1035"/>
          <ac:spMkLst>
            <pc:docMk/>
            <pc:sldMk cId="388641161" sldId="273"/>
            <ac:spMk id="20" creationId="{6EF1C9A3-A536-4681-9A6E-9663CBDD05C6}"/>
          </ac:spMkLst>
        </pc:spChg>
        <pc:spChg chg="add mod">
          <ac:chgData name="Osullivan L." userId="7d6d53a2-d326-482f-abc0-9ae21b4f4c47" providerId="ADAL" clId="{C87B51AF-025D-4514-8C31-24CA55CA6C64}" dt="2019-07-26T08:21:38.542" v="874" actId="1035"/>
          <ac:spMkLst>
            <pc:docMk/>
            <pc:sldMk cId="388641161" sldId="273"/>
            <ac:spMk id="21" creationId="{EA6FB021-F476-4A6F-8F05-8079786D64D9}"/>
          </ac:spMkLst>
        </pc:spChg>
        <pc:spChg chg="add mod">
          <ac:chgData name="Osullivan L." userId="7d6d53a2-d326-482f-abc0-9ae21b4f4c47" providerId="ADAL" clId="{C87B51AF-025D-4514-8C31-24CA55CA6C64}" dt="2019-07-26T08:21:38.542" v="874" actId="1035"/>
          <ac:spMkLst>
            <pc:docMk/>
            <pc:sldMk cId="388641161" sldId="273"/>
            <ac:spMk id="22" creationId="{3465E99E-7704-4BB4-A720-FB75447604A3}"/>
          </ac:spMkLst>
        </pc:spChg>
        <pc:grpChg chg="mod">
          <ac:chgData name="Osullivan L." userId="7d6d53a2-d326-482f-abc0-9ae21b4f4c47" providerId="ADAL" clId="{C87B51AF-025D-4514-8C31-24CA55CA6C64}" dt="2019-07-26T07:59:16.145" v="742" actId="1037"/>
          <ac:grpSpMkLst>
            <pc:docMk/>
            <pc:sldMk cId="388641161" sldId="273"/>
            <ac:grpSpMk id="14" creationId="{13FE4B7F-B962-4173-AE82-6DE5F95D70BB}"/>
          </ac:grpSpMkLst>
        </pc:grpChg>
        <pc:picChg chg="add del mod">
          <ac:chgData name="Osullivan L." userId="7d6d53a2-d326-482f-abc0-9ae21b4f4c47" providerId="ADAL" clId="{C87B51AF-025D-4514-8C31-24CA55CA6C64}" dt="2019-07-26T07:59:16.145" v="742" actId="1037"/>
          <ac:picMkLst>
            <pc:docMk/>
            <pc:sldMk cId="388641161" sldId="273"/>
            <ac:picMk id="5" creationId="{972A35DA-F976-4A31-A34A-DE8B3BF22530}"/>
          </ac:picMkLst>
        </pc:picChg>
        <pc:picChg chg="add">
          <ac:chgData name="Osullivan L." userId="7d6d53a2-d326-482f-abc0-9ae21b4f4c47" providerId="ADAL" clId="{C87B51AF-025D-4514-8C31-24CA55CA6C64}" dt="2019-07-26T07:59:05.628" v="715"/>
          <ac:picMkLst>
            <pc:docMk/>
            <pc:sldMk cId="388641161" sldId="273"/>
            <ac:picMk id="23" creationId="{643F356E-6BCC-4D61-999A-773DC9761D1C}"/>
          </ac:picMkLst>
        </pc:picChg>
        <pc:picChg chg="add">
          <ac:chgData name="Osullivan L." userId="7d6d53a2-d326-482f-abc0-9ae21b4f4c47" providerId="ADAL" clId="{C87B51AF-025D-4514-8C31-24CA55CA6C64}" dt="2019-07-26T07:59:05.628" v="715"/>
          <ac:picMkLst>
            <pc:docMk/>
            <pc:sldMk cId="388641161" sldId="273"/>
            <ac:picMk id="24" creationId="{24DA20C2-73E8-4606-A3AC-A452804CECDF}"/>
          </ac:picMkLst>
        </pc:picChg>
        <pc:picChg chg="add">
          <ac:chgData name="Osullivan L." userId="7d6d53a2-d326-482f-abc0-9ae21b4f4c47" providerId="ADAL" clId="{C87B51AF-025D-4514-8C31-24CA55CA6C64}" dt="2019-07-26T07:59:05.628" v="715"/>
          <ac:picMkLst>
            <pc:docMk/>
            <pc:sldMk cId="388641161" sldId="273"/>
            <ac:picMk id="25" creationId="{F4A4A6AF-4AD2-45E5-97D9-E82A0C7DF72E}"/>
          </ac:picMkLst>
        </pc:picChg>
        <pc:picChg chg="add">
          <ac:chgData name="Osullivan L." userId="7d6d53a2-d326-482f-abc0-9ae21b4f4c47" providerId="ADAL" clId="{C87B51AF-025D-4514-8C31-24CA55CA6C64}" dt="2019-07-26T07:59:05.628" v="715"/>
          <ac:picMkLst>
            <pc:docMk/>
            <pc:sldMk cId="388641161" sldId="273"/>
            <ac:picMk id="26" creationId="{C6718B66-95C8-491E-8698-6F1F6CB9B0A3}"/>
          </ac:picMkLst>
        </pc:picChg>
        <pc:picChg chg="add">
          <ac:chgData name="Osullivan L." userId="7d6d53a2-d326-482f-abc0-9ae21b4f4c47" providerId="ADAL" clId="{C87B51AF-025D-4514-8C31-24CA55CA6C64}" dt="2019-07-26T07:59:05.628" v="715"/>
          <ac:picMkLst>
            <pc:docMk/>
            <pc:sldMk cId="388641161" sldId="273"/>
            <ac:picMk id="27" creationId="{BA355961-B066-4137-93AD-51A9B546541E}"/>
          </ac:picMkLst>
        </pc:picChg>
        <pc:picChg chg="add">
          <ac:chgData name="Osullivan L." userId="7d6d53a2-d326-482f-abc0-9ae21b4f4c47" providerId="ADAL" clId="{C87B51AF-025D-4514-8C31-24CA55CA6C64}" dt="2019-07-26T07:59:05.628" v="715"/>
          <ac:picMkLst>
            <pc:docMk/>
            <pc:sldMk cId="388641161" sldId="273"/>
            <ac:picMk id="28" creationId="{926BAC86-971A-47FA-B496-B589D81BFCC8}"/>
          </ac:picMkLst>
        </pc:picChg>
      </pc:sldChg>
      <pc:sldChg chg="addSp delSp modSp add delAnim modAnim">
        <pc:chgData name="Osullivan L." userId="7d6d53a2-d326-482f-abc0-9ae21b4f4c47" providerId="ADAL" clId="{C87B51AF-025D-4514-8C31-24CA55CA6C64}" dt="2019-07-26T08:33:08.283" v="1090"/>
        <pc:sldMkLst>
          <pc:docMk/>
          <pc:sldMk cId="713587022" sldId="275"/>
        </pc:sldMkLst>
        <pc:spChg chg="mod">
          <ac:chgData name="Osullivan L." userId="7d6d53a2-d326-482f-abc0-9ae21b4f4c47" providerId="ADAL" clId="{C87B51AF-025D-4514-8C31-24CA55CA6C64}" dt="2019-07-26T08:28:16.863" v="1047" actId="20577"/>
          <ac:spMkLst>
            <pc:docMk/>
            <pc:sldMk cId="713587022" sldId="275"/>
            <ac:spMk id="7" creationId="{578A7C2A-81AE-472E-9A45-4F8D7E482E4F}"/>
          </ac:spMkLst>
        </pc:spChg>
        <pc:spChg chg="mod">
          <ac:chgData name="Osullivan L." userId="7d6d53a2-d326-482f-abc0-9ae21b4f4c47" providerId="ADAL" clId="{C87B51AF-025D-4514-8C31-24CA55CA6C64}" dt="2019-07-26T08:30:39.036" v="1066" actId="20577"/>
          <ac:spMkLst>
            <pc:docMk/>
            <pc:sldMk cId="713587022" sldId="275"/>
            <ac:spMk id="11" creationId="{82980557-0672-498F-975F-980E326A9B89}"/>
          </ac:spMkLst>
        </pc:spChg>
        <pc:spChg chg="mod">
          <ac:chgData name="Osullivan L." userId="7d6d53a2-d326-482f-abc0-9ae21b4f4c47" providerId="ADAL" clId="{C87B51AF-025D-4514-8C31-24CA55CA6C64}" dt="2019-07-26T08:31:45.365" v="1082" actId="20577"/>
          <ac:spMkLst>
            <pc:docMk/>
            <pc:sldMk cId="713587022" sldId="275"/>
            <ac:spMk id="12" creationId="{8786A0FB-1BF1-41B2-BD1E-5BDE92DBF1B7}"/>
          </ac:spMkLst>
        </pc:spChg>
        <pc:spChg chg="del mod">
          <ac:chgData name="Osullivan L." userId="7d6d53a2-d326-482f-abc0-9ae21b4f4c47" providerId="ADAL" clId="{C87B51AF-025D-4514-8C31-24CA55CA6C64}" dt="2019-07-25T15:14:01.212" v="398" actId="478"/>
          <ac:spMkLst>
            <pc:docMk/>
            <pc:sldMk cId="713587022" sldId="275"/>
            <ac:spMk id="15" creationId="{78F9B69B-D0A0-4DC7-A257-895DAA6ACB54}"/>
          </ac:spMkLst>
        </pc:spChg>
        <pc:spChg chg="mod">
          <ac:chgData name="Osullivan L." userId="7d6d53a2-d326-482f-abc0-9ae21b4f4c47" providerId="ADAL" clId="{C87B51AF-025D-4514-8C31-24CA55CA6C64}" dt="2019-07-25T15:12:47.544" v="396" actId="1076"/>
          <ac:spMkLst>
            <pc:docMk/>
            <pc:sldMk cId="713587022" sldId="275"/>
            <ac:spMk id="16" creationId="{7A52AF4D-F4AF-4570-8D90-1A2047F1FD5B}"/>
          </ac:spMkLst>
        </pc:spChg>
        <pc:spChg chg="mod">
          <ac:chgData name="Osullivan L." userId="7d6d53a2-d326-482f-abc0-9ae21b4f4c47" providerId="ADAL" clId="{C87B51AF-025D-4514-8C31-24CA55CA6C64}" dt="2019-07-25T15:12:47.544" v="396" actId="1076"/>
          <ac:spMkLst>
            <pc:docMk/>
            <pc:sldMk cId="713587022" sldId="275"/>
            <ac:spMk id="17" creationId="{C9E4875D-073B-4BC3-A069-1BD4A087238A}"/>
          </ac:spMkLst>
        </pc:spChg>
        <pc:spChg chg="mod">
          <ac:chgData name="Osullivan L." userId="7d6d53a2-d326-482f-abc0-9ae21b4f4c47" providerId="ADAL" clId="{C87B51AF-025D-4514-8C31-24CA55CA6C64}" dt="2019-07-25T15:12:47.544" v="396" actId="1076"/>
          <ac:spMkLst>
            <pc:docMk/>
            <pc:sldMk cId="713587022" sldId="275"/>
            <ac:spMk id="18" creationId="{199E6D54-5118-4025-AE5A-479F087CFC5F}"/>
          </ac:spMkLst>
        </pc:spChg>
        <pc:spChg chg="mod">
          <ac:chgData name="Osullivan L." userId="7d6d53a2-d326-482f-abc0-9ae21b4f4c47" providerId="ADAL" clId="{C87B51AF-025D-4514-8C31-24CA55CA6C64}" dt="2019-07-25T15:12:47.544" v="396" actId="1076"/>
          <ac:spMkLst>
            <pc:docMk/>
            <pc:sldMk cId="713587022" sldId="275"/>
            <ac:spMk id="20" creationId="{7DFCE152-F974-4FCE-978B-AD7CD68F0272}"/>
          </ac:spMkLst>
        </pc:spChg>
        <pc:spChg chg="add del mod">
          <ac:chgData name="Osullivan L." userId="7d6d53a2-d326-482f-abc0-9ae21b4f4c47" providerId="ADAL" clId="{C87B51AF-025D-4514-8C31-24CA55CA6C64}" dt="2019-07-26T08:15:20.589" v="808" actId="478"/>
          <ac:spMkLst>
            <pc:docMk/>
            <pc:sldMk cId="713587022" sldId="275"/>
            <ac:spMk id="97" creationId="{D39AABC2-41BB-4374-83A2-588CBF4A2CEA}"/>
          </ac:spMkLst>
        </pc:spChg>
        <pc:grpChg chg="add mod">
          <ac:chgData name="Osullivan L." userId="7d6d53a2-d326-482f-abc0-9ae21b4f4c47" providerId="ADAL" clId="{C87B51AF-025D-4514-8C31-24CA55CA6C64}" dt="2019-07-25T15:20:29.699" v="475" actId="164"/>
          <ac:grpSpMkLst>
            <pc:docMk/>
            <pc:sldMk cId="713587022" sldId="275"/>
            <ac:grpSpMk id="2" creationId="{858BF6FB-2480-437A-B27D-01A3439FEEFF}"/>
          </ac:grpSpMkLst>
        </pc:grpChg>
        <pc:grpChg chg="add del mod">
          <ac:chgData name="Osullivan L." userId="7d6d53a2-d326-482f-abc0-9ae21b4f4c47" providerId="ADAL" clId="{C87B51AF-025D-4514-8C31-24CA55CA6C64}" dt="2019-07-25T15:22:07.583" v="494" actId="165"/>
          <ac:grpSpMkLst>
            <pc:docMk/>
            <pc:sldMk cId="713587022" sldId="275"/>
            <ac:grpSpMk id="3" creationId="{90A31FB0-984D-4664-8F8C-4EF794781D88}"/>
          </ac:grpSpMkLst>
        </pc:grpChg>
        <pc:grpChg chg="add mod">
          <ac:chgData name="Osullivan L." userId="7d6d53a2-d326-482f-abc0-9ae21b4f4c47" providerId="ADAL" clId="{C87B51AF-025D-4514-8C31-24CA55CA6C64}" dt="2019-07-25T15:44:42.447" v="594" actId="164"/>
          <ac:grpSpMkLst>
            <pc:docMk/>
            <pc:sldMk cId="713587022" sldId="275"/>
            <ac:grpSpMk id="4" creationId="{4047FD24-D30E-4C76-B787-3E2D7404F30E}"/>
          </ac:grpSpMkLst>
        </pc:grpChg>
        <pc:grpChg chg="mod">
          <ac:chgData name="Osullivan L." userId="7d6d53a2-d326-482f-abc0-9ae21b4f4c47" providerId="ADAL" clId="{C87B51AF-025D-4514-8C31-24CA55CA6C64}" dt="2019-07-25T15:47:34.366" v="643" actId="1036"/>
          <ac:grpSpMkLst>
            <pc:docMk/>
            <pc:sldMk cId="713587022" sldId="275"/>
            <ac:grpSpMk id="14" creationId="{13FE4B7F-B962-4173-AE82-6DE5F95D70BB}"/>
          </ac:grpSpMkLst>
        </pc:grpChg>
        <pc:grpChg chg="add del mod">
          <ac:chgData name="Osullivan L." userId="7d6d53a2-d326-482f-abc0-9ae21b4f4c47" providerId="ADAL" clId="{C87B51AF-025D-4514-8C31-24CA55CA6C64}" dt="2019-07-25T15:20:26.260" v="472"/>
          <ac:grpSpMkLst>
            <pc:docMk/>
            <pc:sldMk cId="713587022" sldId="275"/>
            <ac:grpSpMk id="55" creationId="{98401B45-601A-4F31-9BBF-AA726A654041}"/>
          </ac:grpSpMkLst>
        </pc:grpChg>
        <pc:grpChg chg="add del mod">
          <ac:chgData name="Osullivan L." userId="7d6d53a2-d326-482f-abc0-9ae21b4f4c47" providerId="ADAL" clId="{C87B51AF-025D-4514-8C31-24CA55CA6C64}" dt="2019-07-25T15:21:16.483" v="491"/>
          <ac:grpSpMkLst>
            <pc:docMk/>
            <pc:sldMk cId="713587022" sldId="275"/>
            <ac:grpSpMk id="68" creationId="{A8EEAC6F-0F00-4FF6-99B7-1C208035D095}"/>
          </ac:grpSpMkLst>
        </pc:grpChg>
        <pc:grpChg chg="add del mod">
          <ac:chgData name="Osullivan L." userId="7d6d53a2-d326-482f-abc0-9ae21b4f4c47" providerId="ADAL" clId="{C87B51AF-025D-4514-8C31-24CA55CA6C64}" dt="2019-07-25T15:34:50.041" v="552" actId="165"/>
          <ac:grpSpMkLst>
            <pc:docMk/>
            <pc:sldMk cId="713587022" sldId="275"/>
            <ac:grpSpMk id="75" creationId="{DC210DCB-BA0C-4081-B65A-834F8181B402}"/>
          </ac:grpSpMkLst>
        </pc:grpChg>
        <pc:grpChg chg="add mod">
          <ac:chgData name="Osullivan L." userId="7d6d53a2-d326-482f-abc0-9ae21b4f4c47" providerId="ADAL" clId="{C87B51AF-025D-4514-8C31-24CA55CA6C64}" dt="2019-07-25T15:45:04.914" v="600" actId="1076"/>
          <ac:grpSpMkLst>
            <pc:docMk/>
            <pc:sldMk cId="713587022" sldId="275"/>
            <ac:grpSpMk id="89" creationId="{B201DBC8-008E-4C76-88F4-D13E4BB60184}"/>
          </ac:grpSpMkLst>
        </pc:grpChg>
        <pc:grpChg chg="add mod">
          <ac:chgData name="Osullivan L." userId="7d6d53a2-d326-482f-abc0-9ae21b4f4c47" providerId="ADAL" clId="{C87B51AF-025D-4514-8C31-24CA55CA6C64}" dt="2019-07-25T15:46:13.582" v="633" actId="554"/>
          <ac:grpSpMkLst>
            <pc:docMk/>
            <pc:sldMk cId="713587022" sldId="275"/>
            <ac:grpSpMk id="93" creationId="{6B63763F-170B-4CBC-A99D-25A8D416E505}"/>
          </ac:grpSpMkLst>
        </pc:grpChg>
        <pc:picChg chg="mod">
          <ac:chgData name="Osullivan L." userId="7d6d53a2-d326-482f-abc0-9ae21b4f4c47" providerId="ADAL" clId="{C87B51AF-025D-4514-8C31-24CA55CA6C64}" dt="2019-07-26T08:03:40.077" v="759" actId="1035"/>
          <ac:picMkLst>
            <pc:docMk/>
            <pc:sldMk cId="713587022" sldId="275"/>
            <ac:picMk id="5" creationId="{972A35DA-F976-4A31-A34A-DE8B3BF22530}"/>
          </ac:picMkLst>
        </pc:picChg>
        <pc:picChg chg="add mod ord topLvl">
          <ac:chgData name="Osullivan L." userId="7d6d53a2-d326-482f-abc0-9ae21b4f4c47" providerId="ADAL" clId="{C87B51AF-025D-4514-8C31-24CA55CA6C64}" dt="2019-07-25T15:22:07.583" v="494" actId="165"/>
          <ac:picMkLst>
            <pc:docMk/>
            <pc:sldMk cId="713587022" sldId="275"/>
            <ac:picMk id="13" creationId="{C546EB31-E2EB-4F4E-B464-FCA567318D15}"/>
          </ac:picMkLst>
        </pc:picChg>
        <pc:picChg chg="add mod ord topLvl">
          <ac:chgData name="Osullivan L." userId="7d6d53a2-d326-482f-abc0-9ae21b4f4c47" providerId="ADAL" clId="{C87B51AF-025D-4514-8C31-24CA55CA6C64}" dt="2019-07-25T15:34:08.958" v="544" actId="1076"/>
          <ac:picMkLst>
            <pc:docMk/>
            <pc:sldMk cId="713587022" sldId="275"/>
            <ac:picMk id="19" creationId="{58BC61C0-EBB9-499F-BEDB-156F7824A354}"/>
          </ac:picMkLst>
        </pc:picChg>
        <pc:picChg chg="add mod ord topLvl">
          <ac:chgData name="Osullivan L." userId="7d6d53a2-d326-482f-abc0-9ae21b4f4c47" providerId="ADAL" clId="{C87B51AF-025D-4514-8C31-24CA55CA6C64}" dt="2019-07-25T15:22:07.583" v="494" actId="165"/>
          <ac:picMkLst>
            <pc:docMk/>
            <pc:sldMk cId="713587022" sldId="275"/>
            <ac:picMk id="21" creationId="{A702489A-48EB-4D42-B112-E75A2597A68C}"/>
          </ac:picMkLst>
        </pc:picChg>
        <pc:picChg chg="add mod ord topLvl">
          <ac:chgData name="Osullivan L." userId="7d6d53a2-d326-482f-abc0-9ae21b4f4c47" providerId="ADAL" clId="{C87B51AF-025D-4514-8C31-24CA55CA6C64}" dt="2019-07-25T15:23:53.651" v="501" actId="14100"/>
          <ac:picMkLst>
            <pc:docMk/>
            <pc:sldMk cId="713587022" sldId="275"/>
            <ac:picMk id="22" creationId="{DB569FC2-8CC0-4FE4-A3AA-8B1EB3EE5C63}"/>
          </ac:picMkLst>
        </pc:picChg>
        <pc:picChg chg="add mod ord topLvl">
          <ac:chgData name="Osullivan L." userId="7d6d53a2-d326-482f-abc0-9ae21b4f4c47" providerId="ADAL" clId="{C87B51AF-025D-4514-8C31-24CA55CA6C64}" dt="2019-07-25T15:34:08.755" v="543" actId="1076"/>
          <ac:picMkLst>
            <pc:docMk/>
            <pc:sldMk cId="713587022" sldId="275"/>
            <ac:picMk id="23" creationId="{E092CB4B-90E3-4A9E-ABB8-977750B30F8B}"/>
          </ac:picMkLst>
        </pc:picChg>
        <pc:picChg chg="add mod ord topLvl">
          <ac:chgData name="Osullivan L." userId="7d6d53a2-d326-482f-abc0-9ae21b4f4c47" providerId="ADAL" clId="{C87B51AF-025D-4514-8C31-24CA55CA6C64}" dt="2019-07-25T15:34:44.858" v="551" actId="12788"/>
          <ac:picMkLst>
            <pc:docMk/>
            <pc:sldMk cId="713587022" sldId="275"/>
            <ac:picMk id="24" creationId="{CDA4A99A-98F5-40AD-8DF6-A03123F27205}"/>
          </ac:picMkLst>
        </pc:picChg>
        <pc:picChg chg="add del mod">
          <ac:chgData name="Osullivan L." userId="7d6d53a2-d326-482f-abc0-9ae21b4f4c47" providerId="ADAL" clId="{C87B51AF-025D-4514-8C31-24CA55CA6C64}" dt="2019-07-25T15:20:30.949" v="477"/>
          <ac:picMkLst>
            <pc:docMk/>
            <pc:sldMk cId="713587022" sldId="275"/>
            <ac:picMk id="25" creationId="{35F51982-DC9C-4280-8AB5-0800CE022005}"/>
          </ac:picMkLst>
        </pc:picChg>
        <pc:picChg chg="add del mod">
          <ac:chgData name="Osullivan L." userId="7d6d53a2-d326-482f-abc0-9ae21b4f4c47" providerId="ADAL" clId="{C87B51AF-025D-4514-8C31-24CA55CA6C64}" dt="2019-07-25T15:20:30.949" v="477"/>
          <ac:picMkLst>
            <pc:docMk/>
            <pc:sldMk cId="713587022" sldId="275"/>
            <ac:picMk id="26" creationId="{A827466C-B998-4AB0-8FBB-75DD2C9F4053}"/>
          </ac:picMkLst>
        </pc:picChg>
        <pc:picChg chg="add del mod">
          <ac:chgData name="Osullivan L." userId="7d6d53a2-d326-482f-abc0-9ae21b4f4c47" providerId="ADAL" clId="{C87B51AF-025D-4514-8C31-24CA55CA6C64}" dt="2019-07-25T15:20:30.949" v="477"/>
          <ac:picMkLst>
            <pc:docMk/>
            <pc:sldMk cId="713587022" sldId="275"/>
            <ac:picMk id="27" creationId="{FB068FE6-3CD6-4E42-88B8-07C20C216DE9}"/>
          </ac:picMkLst>
        </pc:picChg>
        <pc:picChg chg="add del mod">
          <ac:chgData name="Osullivan L." userId="7d6d53a2-d326-482f-abc0-9ae21b4f4c47" providerId="ADAL" clId="{C87B51AF-025D-4514-8C31-24CA55CA6C64}" dt="2019-07-25T15:20:30.949" v="477"/>
          <ac:picMkLst>
            <pc:docMk/>
            <pc:sldMk cId="713587022" sldId="275"/>
            <ac:picMk id="28" creationId="{9DD79414-EBE3-4BCC-B17E-D44D84E06413}"/>
          </ac:picMkLst>
        </pc:picChg>
        <pc:picChg chg="add del mod">
          <ac:chgData name="Osullivan L." userId="7d6d53a2-d326-482f-abc0-9ae21b4f4c47" providerId="ADAL" clId="{C87B51AF-025D-4514-8C31-24CA55CA6C64}" dt="2019-07-25T15:20:30.949" v="477"/>
          <ac:picMkLst>
            <pc:docMk/>
            <pc:sldMk cId="713587022" sldId="275"/>
            <ac:picMk id="29" creationId="{A57968F7-F3A5-4611-8168-93E0B2BD5EBE}"/>
          </ac:picMkLst>
        </pc:picChg>
        <pc:picChg chg="add del mod">
          <ac:chgData name="Osullivan L." userId="7d6d53a2-d326-482f-abc0-9ae21b4f4c47" providerId="ADAL" clId="{C87B51AF-025D-4514-8C31-24CA55CA6C64}" dt="2019-07-25T15:20:30.949" v="477"/>
          <ac:picMkLst>
            <pc:docMk/>
            <pc:sldMk cId="713587022" sldId="275"/>
            <ac:picMk id="30" creationId="{E9029A42-594B-4AEF-8678-6EEE31582E2D}"/>
          </ac:picMkLst>
        </pc:picChg>
        <pc:picChg chg="add del mod">
          <ac:chgData name="Osullivan L." userId="7d6d53a2-d326-482f-abc0-9ae21b4f4c47" providerId="ADAL" clId="{C87B51AF-025D-4514-8C31-24CA55CA6C64}" dt="2019-07-25T15:19:49.132" v="457"/>
          <ac:picMkLst>
            <pc:docMk/>
            <pc:sldMk cId="713587022" sldId="275"/>
            <ac:picMk id="31" creationId="{954E8329-C1C9-471C-A45E-65245F0B6FC4}"/>
          </ac:picMkLst>
        </pc:picChg>
        <pc:picChg chg="add del mod">
          <ac:chgData name="Osullivan L." userId="7d6d53a2-d326-482f-abc0-9ae21b4f4c47" providerId="ADAL" clId="{C87B51AF-025D-4514-8C31-24CA55CA6C64}" dt="2019-07-25T15:19:49.132" v="457"/>
          <ac:picMkLst>
            <pc:docMk/>
            <pc:sldMk cId="713587022" sldId="275"/>
            <ac:picMk id="32" creationId="{219DE067-DBDF-40DB-927B-6311ABA8F57E}"/>
          </ac:picMkLst>
        </pc:picChg>
        <pc:picChg chg="add del mod">
          <ac:chgData name="Osullivan L." userId="7d6d53a2-d326-482f-abc0-9ae21b4f4c47" providerId="ADAL" clId="{C87B51AF-025D-4514-8C31-24CA55CA6C64}" dt="2019-07-25T15:19:49.132" v="457"/>
          <ac:picMkLst>
            <pc:docMk/>
            <pc:sldMk cId="713587022" sldId="275"/>
            <ac:picMk id="33" creationId="{CCAA4585-73C2-4D88-8D81-6BCA8E60BD7B}"/>
          </ac:picMkLst>
        </pc:picChg>
        <pc:picChg chg="add del mod">
          <ac:chgData name="Osullivan L." userId="7d6d53a2-d326-482f-abc0-9ae21b4f4c47" providerId="ADAL" clId="{C87B51AF-025D-4514-8C31-24CA55CA6C64}" dt="2019-07-25T15:19:49.132" v="457"/>
          <ac:picMkLst>
            <pc:docMk/>
            <pc:sldMk cId="713587022" sldId="275"/>
            <ac:picMk id="34" creationId="{49F545DF-5F31-4C4D-9A6D-05B881CBF827}"/>
          </ac:picMkLst>
        </pc:picChg>
        <pc:picChg chg="add del mod">
          <ac:chgData name="Osullivan L." userId="7d6d53a2-d326-482f-abc0-9ae21b4f4c47" providerId="ADAL" clId="{C87B51AF-025D-4514-8C31-24CA55CA6C64}" dt="2019-07-25T15:19:49.132" v="457"/>
          <ac:picMkLst>
            <pc:docMk/>
            <pc:sldMk cId="713587022" sldId="275"/>
            <ac:picMk id="35" creationId="{4DBDCE7D-FE1B-4895-8C87-9105764A0A50}"/>
          </ac:picMkLst>
        </pc:picChg>
        <pc:picChg chg="add del mod">
          <ac:chgData name="Osullivan L." userId="7d6d53a2-d326-482f-abc0-9ae21b4f4c47" providerId="ADAL" clId="{C87B51AF-025D-4514-8C31-24CA55CA6C64}" dt="2019-07-25T15:19:49.132" v="457"/>
          <ac:picMkLst>
            <pc:docMk/>
            <pc:sldMk cId="713587022" sldId="275"/>
            <ac:picMk id="36" creationId="{C4EDB29F-F869-42BF-BB72-5665D26B2641}"/>
          </ac:picMkLst>
        </pc:picChg>
        <pc:picChg chg="add del mod">
          <ac:chgData name="Osullivan L." userId="7d6d53a2-d326-482f-abc0-9ae21b4f4c47" providerId="ADAL" clId="{C87B51AF-025D-4514-8C31-24CA55CA6C64}" dt="2019-07-25T15:19:47.465" v="455"/>
          <ac:picMkLst>
            <pc:docMk/>
            <pc:sldMk cId="713587022" sldId="275"/>
            <ac:picMk id="37" creationId="{234EF7DA-D535-4036-AAEF-EE7F823A8876}"/>
          </ac:picMkLst>
        </pc:picChg>
        <pc:picChg chg="add del mod">
          <ac:chgData name="Osullivan L." userId="7d6d53a2-d326-482f-abc0-9ae21b4f4c47" providerId="ADAL" clId="{C87B51AF-025D-4514-8C31-24CA55CA6C64}" dt="2019-07-25T15:19:47.465" v="455"/>
          <ac:picMkLst>
            <pc:docMk/>
            <pc:sldMk cId="713587022" sldId="275"/>
            <ac:picMk id="38" creationId="{46B97A19-3C11-4A25-A520-9469C14906B4}"/>
          </ac:picMkLst>
        </pc:picChg>
        <pc:picChg chg="add del mod">
          <ac:chgData name="Osullivan L." userId="7d6d53a2-d326-482f-abc0-9ae21b4f4c47" providerId="ADAL" clId="{C87B51AF-025D-4514-8C31-24CA55CA6C64}" dt="2019-07-25T15:19:47.465" v="455"/>
          <ac:picMkLst>
            <pc:docMk/>
            <pc:sldMk cId="713587022" sldId="275"/>
            <ac:picMk id="39" creationId="{8906C471-F183-4379-AD2A-45341C0D47F0}"/>
          </ac:picMkLst>
        </pc:picChg>
        <pc:picChg chg="add del mod">
          <ac:chgData name="Osullivan L." userId="7d6d53a2-d326-482f-abc0-9ae21b4f4c47" providerId="ADAL" clId="{C87B51AF-025D-4514-8C31-24CA55CA6C64}" dt="2019-07-25T15:19:47.465" v="455"/>
          <ac:picMkLst>
            <pc:docMk/>
            <pc:sldMk cId="713587022" sldId="275"/>
            <ac:picMk id="40" creationId="{E0638040-FB3B-49BF-8AB1-1906F768711A}"/>
          </ac:picMkLst>
        </pc:picChg>
        <pc:picChg chg="add del mod">
          <ac:chgData name="Osullivan L." userId="7d6d53a2-d326-482f-abc0-9ae21b4f4c47" providerId="ADAL" clId="{C87B51AF-025D-4514-8C31-24CA55CA6C64}" dt="2019-07-25T15:19:47.465" v="455"/>
          <ac:picMkLst>
            <pc:docMk/>
            <pc:sldMk cId="713587022" sldId="275"/>
            <ac:picMk id="41" creationId="{5B3F8E05-4541-46BC-AC7C-6134F565DFDA}"/>
          </ac:picMkLst>
        </pc:picChg>
        <pc:picChg chg="add del mod">
          <ac:chgData name="Osullivan L." userId="7d6d53a2-d326-482f-abc0-9ae21b4f4c47" providerId="ADAL" clId="{C87B51AF-025D-4514-8C31-24CA55CA6C64}" dt="2019-07-25T15:19:47.465" v="455"/>
          <ac:picMkLst>
            <pc:docMk/>
            <pc:sldMk cId="713587022" sldId="275"/>
            <ac:picMk id="42" creationId="{8152DE9E-A306-4058-9E20-07A296E63E85}"/>
          </ac:picMkLst>
        </pc:picChg>
        <pc:picChg chg="add del mod">
          <ac:chgData name="Osullivan L." userId="7d6d53a2-d326-482f-abc0-9ae21b4f4c47" providerId="ADAL" clId="{C87B51AF-025D-4514-8C31-24CA55CA6C64}" dt="2019-07-25T15:20:13.915" v="464"/>
          <ac:picMkLst>
            <pc:docMk/>
            <pc:sldMk cId="713587022" sldId="275"/>
            <ac:picMk id="43" creationId="{A3E29807-1523-4921-A3B3-ED8A293952D6}"/>
          </ac:picMkLst>
        </pc:picChg>
        <pc:picChg chg="add del mod">
          <ac:chgData name="Osullivan L." userId="7d6d53a2-d326-482f-abc0-9ae21b4f4c47" providerId="ADAL" clId="{C87B51AF-025D-4514-8C31-24CA55CA6C64}" dt="2019-07-25T15:20:13.915" v="464"/>
          <ac:picMkLst>
            <pc:docMk/>
            <pc:sldMk cId="713587022" sldId="275"/>
            <ac:picMk id="44" creationId="{0E1602D3-24AD-4598-90B5-CDEE59A05086}"/>
          </ac:picMkLst>
        </pc:picChg>
        <pc:picChg chg="add del mod">
          <ac:chgData name="Osullivan L." userId="7d6d53a2-d326-482f-abc0-9ae21b4f4c47" providerId="ADAL" clId="{C87B51AF-025D-4514-8C31-24CA55CA6C64}" dt="2019-07-25T15:20:13.915" v="464"/>
          <ac:picMkLst>
            <pc:docMk/>
            <pc:sldMk cId="713587022" sldId="275"/>
            <ac:picMk id="45" creationId="{5DBF65DC-2A81-47F8-8796-5EA76530D9DA}"/>
          </ac:picMkLst>
        </pc:picChg>
        <pc:picChg chg="add del mod">
          <ac:chgData name="Osullivan L." userId="7d6d53a2-d326-482f-abc0-9ae21b4f4c47" providerId="ADAL" clId="{C87B51AF-025D-4514-8C31-24CA55CA6C64}" dt="2019-07-25T15:20:13.915" v="464"/>
          <ac:picMkLst>
            <pc:docMk/>
            <pc:sldMk cId="713587022" sldId="275"/>
            <ac:picMk id="46" creationId="{753E53BB-B120-4353-A09A-A74E5EEE0520}"/>
          </ac:picMkLst>
        </pc:picChg>
        <pc:picChg chg="add del mod">
          <ac:chgData name="Osullivan L." userId="7d6d53a2-d326-482f-abc0-9ae21b4f4c47" providerId="ADAL" clId="{C87B51AF-025D-4514-8C31-24CA55CA6C64}" dt="2019-07-25T15:20:13.915" v="464"/>
          <ac:picMkLst>
            <pc:docMk/>
            <pc:sldMk cId="713587022" sldId="275"/>
            <ac:picMk id="47" creationId="{309F93C0-AB6D-49EE-A046-3A4C2235B2AF}"/>
          </ac:picMkLst>
        </pc:picChg>
        <pc:picChg chg="add del mod">
          <ac:chgData name="Osullivan L." userId="7d6d53a2-d326-482f-abc0-9ae21b4f4c47" providerId="ADAL" clId="{C87B51AF-025D-4514-8C31-24CA55CA6C64}" dt="2019-07-25T15:20:13.915" v="464"/>
          <ac:picMkLst>
            <pc:docMk/>
            <pc:sldMk cId="713587022" sldId="275"/>
            <ac:picMk id="48" creationId="{64C3F5A2-2545-4F93-8050-F36075B810FE}"/>
          </ac:picMkLst>
        </pc:picChg>
        <pc:picChg chg="add del mod">
          <ac:chgData name="Osullivan L." userId="7d6d53a2-d326-482f-abc0-9ae21b4f4c47" providerId="ADAL" clId="{C87B51AF-025D-4514-8C31-24CA55CA6C64}" dt="2019-07-25T15:20:13.915" v="464"/>
          <ac:picMkLst>
            <pc:docMk/>
            <pc:sldMk cId="713587022" sldId="275"/>
            <ac:picMk id="49" creationId="{446A9C7D-9D80-44E7-BA08-40750A31FF3D}"/>
          </ac:picMkLst>
        </pc:picChg>
        <pc:picChg chg="add del mod">
          <ac:chgData name="Osullivan L." userId="7d6d53a2-d326-482f-abc0-9ae21b4f4c47" providerId="ADAL" clId="{C87B51AF-025D-4514-8C31-24CA55CA6C64}" dt="2019-07-25T15:20:13.915" v="464"/>
          <ac:picMkLst>
            <pc:docMk/>
            <pc:sldMk cId="713587022" sldId="275"/>
            <ac:picMk id="50" creationId="{4F5AB2FA-A76D-4B5B-8C49-0CA230616A2C}"/>
          </ac:picMkLst>
        </pc:picChg>
        <pc:picChg chg="add del mod">
          <ac:chgData name="Osullivan L." userId="7d6d53a2-d326-482f-abc0-9ae21b4f4c47" providerId="ADAL" clId="{C87B51AF-025D-4514-8C31-24CA55CA6C64}" dt="2019-07-25T15:20:13.915" v="464"/>
          <ac:picMkLst>
            <pc:docMk/>
            <pc:sldMk cId="713587022" sldId="275"/>
            <ac:picMk id="51" creationId="{B161B8A1-0A6E-406C-9AB1-8AA4679A1F37}"/>
          </ac:picMkLst>
        </pc:picChg>
        <pc:picChg chg="add del mod">
          <ac:chgData name="Osullivan L." userId="7d6d53a2-d326-482f-abc0-9ae21b4f4c47" providerId="ADAL" clId="{C87B51AF-025D-4514-8C31-24CA55CA6C64}" dt="2019-07-25T15:20:13.915" v="464"/>
          <ac:picMkLst>
            <pc:docMk/>
            <pc:sldMk cId="713587022" sldId="275"/>
            <ac:picMk id="52" creationId="{99F4FDB7-20FF-4A72-8F87-BD05F60490F7}"/>
          </ac:picMkLst>
        </pc:picChg>
        <pc:picChg chg="add del mod">
          <ac:chgData name="Osullivan L." userId="7d6d53a2-d326-482f-abc0-9ae21b4f4c47" providerId="ADAL" clId="{C87B51AF-025D-4514-8C31-24CA55CA6C64}" dt="2019-07-25T15:20:13.915" v="464"/>
          <ac:picMkLst>
            <pc:docMk/>
            <pc:sldMk cId="713587022" sldId="275"/>
            <ac:picMk id="53" creationId="{3B7AAF58-9C94-4366-BEF9-16368F17BFFC}"/>
          </ac:picMkLst>
        </pc:picChg>
        <pc:picChg chg="add del mod">
          <ac:chgData name="Osullivan L." userId="7d6d53a2-d326-482f-abc0-9ae21b4f4c47" providerId="ADAL" clId="{C87B51AF-025D-4514-8C31-24CA55CA6C64}" dt="2019-07-25T15:20:13.915" v="464"/>
          <ac:picMkLst>
            <pc:docMk/>
            <pc:sldMk cId="713587022" sldId="275"/>
            <ac:picMk id="54" creationId="{067FB146-D088-4BAD-8258-C5E31F144F5B}"/>
          </ac:picMkLst>
        </pc:picChg>
        <pc:picChg chg="mod">
          <ac:chgData name="Osullivan L." userId="7d6d53a2-d326-482f-abc0-9ae21b4f4c47" providerId="ADAL" clId="{C87B51AF-025D-4514-8C31-24CA55CA6C64}" dt="2019-07-25T15:20:25.716" v="470" actId="1076"/>
          <ac:picMkLst>
            <pc:docMk/>
            <pc:sldMk cId="713587022" sldId="275"/>
            <ac:picMk id="57" creationId="{BF99732D-82D1-4FFF-97A4-483E14C5CE66}"/>
          </ac:picMkLst>
        </pc:picChg>
        <pc:picChg chg="mod">
          <ac:chgData name="Osullivan L." userId="7d6d53a2-d326-482f-abc0-9ae21b4f4c47" providerId="ADAL" clId="{C87B51AF-025D-4514-8C31-24CA55CA6C64}" dt="2019-07-25T15:20:25.999" v="471" actId="1076"/>
          <ac:picMkLst>
            <pc:docMk/>
            <pc:sldMk cId="713587022" sldId="275"/>
            <ac:picMk id="63" creationId="{2200385F-7D36-40E8-931C-4212F615C6C7}"/>
          </ac:picMkLst>
        </pc:picChg>
        <pc:picChg chg="mod topLvl">
          <ac:chgData name="Osullivan L." userId="7d6d53a2-d326-482f-abc0-9ae21b4f4c47" providerId="ADAL" clId="{C87B51AF-025D-4514-8C31-24CA55CA6C64}" dt="2019-07-25T15:34:50.041" v="552" actId="165"/>
          <ac:picMkLst>
            <pc:docMk/>
            <pc:sldMk cId="713587022" sldId="275"/>
            <ac:picMk id="76" creationId="{1D630CE4-30F0-4132-BAF5-F09A399CD6BC}"/>
          </ac:picMkLst>
        </pc:picChg>
        <pc:picChg chg="mod topLvl">
          <ac:chgData name="Osullivan L." userId="7d6d53a2-d326-482f-abc0-9ae21b4f4c47" providerId="ADAL" clId="{C87B51AF-025D-4514-8C31-24CA55CA6C64}" dt="2019-07-25T15:34:50.041" v="552" actId="165"/>
          <ac:picMkLst>
            <pc:docMk/>
            <pc:sldMk cId="713587022" sldId="275"/>
            <ac:picMk id="77" creationId="{56DDBF82-D962-4D3B-B627-EFADB2D39D71}"/>
          </ac:picMkLst>
        </pc:picChg>
        <pc:picChg chg="mod topLvl">
          <ac:chgData name="Osullivan L." userId="7d6d53a2-d326-482f-abc0-9ae21b4f4c47" providerId="ADAL" clId="{C87B51AF-025D-4514-8C31-24CA55CA6C64}" dt="2019-07-25T15:34:50.041" v="552" actId="165"/>
          <ac:picMkLst>
            <pc:docMk/>
            <pc:sldMk cId="713587022" sldId="275"/>
            <ac:picMk id="78" creationId="{DD8C8AA7-84FA-4034-9E44-28C769B9237B}"/>
          </ac:picMkLst>
        </pc:picChg>
        <pc:picChg chg="mod topLvl">
          <ac:chgData name="Osullivan L." userId="7d6d53a2-d326-482f-abc0-9ae21b4f4c47" providerId="ADAL" clId="{C87B51AF-025D-4514-8C31-24CA55CA6C64}" dt="2019-07-25T15:34:50.041" v="552" actId="165"/>
          <ac:picMkLst>
            <pc:docMk/>
            <pc:sldMk cId="713587022" sldId="275"/>
            <ac:picMk id="79" creationId="{4EC06119-306F-4595-818F-A9F31CC0783F}"/>
          </ac:picMkLst>
        </pc:picChg>
        <pc:picChg chg="mod topLvl">
          <ac:chgData name="Osullivan L." userId="7d6d53a2-d326-482f-abc0-9ae21b4f4c47" providerId="ADAL" clId="{C87B51AF-025D-4514-8C31-24CA55CA6C64}" dt="2019-07-25T15:34:50.041" v="552" actId="165"/>
          <ac:picMkLst>
            <pc:docMk/>
            <pc:sldMk cId="713587022" sldId="275"/>
            <ac:picMk id="80" creationId="{7B3E97A7-06C6-4E2E-B638-6A7F12B1D5A3}"/>
          </ac:picMkLst>
        </pc:picChg>
        <pc:picChg chg="mod topLvl">
          <ac:chgData name="Osullivan L." userId="7d6d53a2-d326-482f-abc0-9ae21b4f4c47" providerId="ADAL" clId="{C87B51AF-025D-4514-8C31-24CA55CA6C64}" dt="2019-07-25T15:34:50.041" v="552" actId="165"/>
          <ac:picMkLst>
            <pc:docMk/>
            <pc:sldMk cId="713587022" sldId="275"/>
            <ac:picMk id="81" creationId="{81433411-EC0B-498C-8268-1E1DE4FB1ECE}"/>
          </ac:picMkLst>
        </pc:picChg>
        <pc:picChg chg="add del mod">
          <ac:chgData name="Osullivan L." userId="7d6d53a2-d326-482f-abc0-9ae21b4f4c47" providerId="ADAL" clId="{C87B51AF-025D-4514-8C31-24CA55CA6C64}" dt="2019-07-25T15:31:53.340" v="535"/>
          <ac:picMkLst>
            <pc:docMk/>
            <pc:sldMk cId="713587022" sldId="275"/>
            <ac:picMk id="82" creationId="{A1B4360B-36EF-46C7-A84D-BD8F8AB606EE}"/>
          </ac:picMkLst>
        </pc:picChg>
        <pc:picChg chg="add del mod">
          <ac:chgData name="Osullivan L." userId="7d6d53a2-d326-482f-abc0-9ae21b4f4c47" providerId="ADAL" clId="{C87B51AF-025D-4514-8C31-24CA55CA6C64}" dt="2019-07-25T15:34:09.774" v="546"/>
          <ac:picMkLst>
            <pc:docMk/>
            <pc:sldMk cId="713587022" sldId="275"/>
            <ac:picMk id="83" creationId="{6DC1A149-54DB-4885-A69A-9C7857BFA059}"/>
          </ac:picMkLst>
        </pc:picChg>
        <pc:picChg chg="add mod">
          <ac:chgData name="Osullivan L." userId="7d6d53a2-d326-482f-abc0-9ae21b4f4c47" providerId="ADAL" clId="{C87B51AF-025D-4514-8C31-24CA55CA6C64}" dt="2019-07-25T15:44:42.447" v="594" actId="164"/>
          <ac:picMkLst>
            <pc:docMk/>
            <pc:sldMk cId="713587022" sldId="275"/>
            <ac:picMk id="84" creationId="{D263ED5C-9791-42F6-8C9F-BF1BE619ACAF}"/>
          </ac:picMkLst>
        </pc:picChg>
        <pc:picChg chg="add mod">
          <ac:chgData name="Osullivan L." userId="7d6d53a2-d326-482f-abc0-9ae21b4f4c47" providerId="ADAL" clId="{C87B51AF-025D-4514-8C31-24CA55CA6C64}" dt="2019-07-25T15:44:42.447" v="594" actId="164"/>
          <ac:picMkLst>
            <pc:docMk/>
            <pc:sldMk cId="713587022" sldId="275"/>
            <ac:picMk id="85" creationId="{B8EE06A5-9657-4CB5-874C-871A4C9A8A97}"/>
          </ac:picMkLst>
        </pc:picChg>
        <pc:picChg chg="add mod">
          <ac:chgData name="Osullivan L." userId="7d6d53a2-d326-482f-abc0-9ae21b4f4c47" providerId="ADAL" clId="{C87B51AF-025D-4514-8C31-24CA55CA6C64}" dt="2019-07-25T15:44:42.447" v="594" actId="164"/>
          <ac:picMkLst>
            <pc:docMk/>
            <pc:sldMk cId="713587022" sldId="275"/>
            <ac:picMk id="86" creationId="{67D50865-6A1B-44C8-9B25-28AE8269BC6B}"/>
          </ac:picMkLst>
        </pc:picChg>
        <pc:picChg chg="add del">
          <ac:chgData name="Osullivan L." userId="7d6d53a2-d326-482f-abc0-9ae21b4f4c47" providerId="ADAL" clId="{C87B51AF-025D-4514-8C31-24CA55CA6C64}" dt="2019-07-25T15:44:44.773" v="596"/>
          <ac:picMkLst>
            <pc:docMk/>
            <pc:sldMk cId="713587022" sldId="275"/>
            <ac:picMk id="87" creationId="{D2B32F9D-8E2F-4B97-8292-97469EE3CBEC}"/>
          </ac:picMkLst>
        </pc:picChg>
        <pc:picChg chg="add del">
          <ac:chgData name="Osullivan L." userId="7d6d53a2-d326-482f-abc0-9ae21b4f4c47" providerId="ADAL" clId="{C87B51AF-025D-4514-8C31-24CA55CA6C64}" dt="2019-07-25T15:44:56.548" v="598" actId="478"/>
          <ac:picMkLst>
            <pc:docMk/>
            <pc:sldMk cId="713587022" sldId="275"/>
            <ac:picMk id="88" creationId="{CE59BA86-4F01-47C8-983C-8F108D4516A1}"/>
          </ac:picMkLst>
        </pc:picChg>
        <pc:picChg chg="mod">
          <ac:chgData name="Osullivan L." userId="7d6d53a2-d326-482f-abc0-9ae21b4f4c47" providerId="ADAL" clId="{C87B51AF-025D-4514-8C31-24CA55CA6C64}" dt="2019-07-26T08:22:42.613" v="876" actId="14100"/>
          <ac:picMkLst>
            <pc:docMk/>
            <pc:sldMk cId="713587022" sldId="275"/>
            <ac:picMk id="95" creationId="{0FF8FAD1-58F7-4ADA-9D4E-9A71265ACA1A}"/>
          </ac:picMkLst>
        </pc:picChg>
        <pc:picChg chg="add del">
          <ac:chgData name="Osullivan L." userId="7d6d53a2-d326-482f-abc0-9ae21b4f4c47" providerId="ADAL" clId="{C87B51AF-025D-4514-8C31-24CA55CA6C64}" dt="2019-07-25T15:45:56.167" v="630"/>
          <ac:picMkLst>
            <pc:docMk/>
            <pc:sldMk cId="713587022" sldId="275"/>
            <ac:picMk id="98" creationId="{B1DBC351-64C7-47C3-B191-1268681C09A0}"/>
          </ac:picMkLst>
        </pc:picChg>
        <pc:picChg chg="add del mod">
          <ac:chgData name="Osullivan L." userId="7d6d53a2-d326-482f-abc0-9ae21b4f4c47" providerId="ADAL" clId="{C87B51AF-025D-4514-8C31-24CA55CA6C64}" dt="2019-07-26T08:15:21.355" v="809" actId="478"/>
          <ac:picMkLst>
            <pc:docMk/>
            <pc:sldMk cId="713587022" sldId="275"/>
            <ac:picMk id="99" creationId="{2B86862F-7336-422A-9FCA-0180EA67ACDD}"/>
          </ac:picMkLst>
        </pc:picChg>
      </pc:sldChg>
      <pc:sldChg chg="addSp delSp modSp add delAnim modAnim">
        <pc:chgData name="Osullivan L." userId="7d6d53a2-d326-482f-abc0-9ae21b4f4c47" providerId="ADAL" clId="{C87B51AF-025D-4514-8C31-24CA55CA6C64}" dt="2019-07-26T08:47:03.336" v="1155"/>
        <pc:sldMkLst>
          <pc:docMk/>
          <pc:sldMk cId="2251811286" sldId="276"/>
        </pc:sldMkLst>
        <pc:spChg chg="del">
          <ac:chgData name="Osullivan L." userId="7d6d53a2-d326-482f-abc0-9ae21b4f4c47" providerId="ADAL" clId="{C87B51AF-025D-4514-8C31-24CA55CA6C64}" dt="2019-07-26T08:33:54.167" v="1093" actId="478"/>
          <ac:spMkLst>
            <pc:docMk/>
            <pc:sldMk cId="2251811286" sldId="276"/>
            <ac:spMk id="7" creationId="{578A7C2A-81AE-472E-9A45-4F8D7E482E4F}"/>
          </ac:spMkLst>
        </pc:spChg>
        <pc:spChg chg="del topLvl">
          <ac:chgData name="Osullivan L." userId="7d6d53a2-d326-482f-abc0-9ae21b4f4c47" providerId="ADAL" clId="{C87B51AF-025D-4514-8C31-24CA55CA6C64}" dt="2019-07-26T08:33:54.167" v="1093" actId="478"/>
          <ac:spMkLst>
            <pc:docMk/>
            <pc:sldMk cId="2251811286" sldId="276"/>
            <ac:spMk id="11" creationId="{82980557-0672-498F-975F-980E326A9B89}"/>
          </ac:spMkLst>
        </pc:spChg>
        <pc:spChg chg="del topLvl">
          <ac:chgData name="Osullivan L." userId="7d6d53a2-d326-482f-abc0-9ae21b4f4c47" providerId="ADAL" clId="{C87B51AF-025D-4514-8C31-24CA55CA6C64}" dt="2019-07-26T08:33:54.167" v="1093" actId="478"/>
          <ac:spMkLst>
            <pc:docMk/>
            <pc:sldMk cId="2251811286" sldId="276"/>
            <ac:spMk id="12" creationId="{8786A0FB-1BF1-41B2-BD1E-5BDE92DBF1B7}"/>
          </ac:spMkLst>
        </pc:spChg>
        <pc:spChg chg="mod">
          <ac:chgData name="Osullivan L." userId="7d6d53a2-d326-482f-abc0-9ae21b4f4c47" providerId="ADAL" clId="{C87B51AF-025D-4514-8C31-24CA55CA6C64}" dt="2019-07-26T08:43:47.129" v="1139" actId="255"/>
          <ac:spMkLst>
            <pc:docMk/>
            <pc:sldMk cId="2251811286" sldId="276"/>
            <ac:spMk id="16" creationId="{7A52AF4D-F4AF-4570-8D90-1A2047F1FD5B}"/>
          </ac:spMkLst>
        </pc:spChg>
        <pc:spChg chg="del">
          <ac:chgData name="Osullivan L." userId="7d6d53a2-d326-482f-abc0-9ae21b4f4c47" providerId="ADAL" clId="{C87B51AF-025D-4514-8C31-24CA55CA6C64}" dt="2019-07-26T08:24:16.594" v="912" actId="478"/>
          <ac:spMkLst>
            <pc:docMk/>
            <pc:sldMk cId="2251811286" sldId="276"/>
            <ac:spMk id="17" creationId="{C9E4875D-073B-4BC3-A069-1BD4A087238A}"/>
          </ac:spMkLst>
        </pc:spChg>
        <pc:spChg chg="del">
          <ac:chgData name="Osullivan L." userId="7d6d53a2-d326-482f-abc0-9ae21b4f4c47" providerId="ADAL" clId="{C87B51AF-025D-4514-8C31-24CA55CA6C64}" dt="2019-07-26T08:24:16.594" v="912" actId="478"/>
          <ac:spMkLst>
            <pc:docMk/>
            <pc:sldMk cId="2251811286" sldId="276"/>
            <ac:spMk id="18" creationId="{199E6D54-5118-4025-AE5A-479F087CFC5F}"/>
          </ac:spMkLst>
        </pc:spChg>
        <pc:spChg chg="del">
          <ac:chgData name="Osullivan L." userId="7d6d53a2-d326-482f-abc0-9ae21b4f4c47" providerId="ADAL" clId="{C87B51AF-025D-4514-8C31-24CA55CA6C64}" dt="2019-07-26T08:24:16.594" v="912" actId="478"/>
          <ac:spMkLst>
            <pc:docMk/>
            <pc:sldMk cId="2251811286" sldId="276"/>
            <ac:spMk id="20" creationId="{7DFCE152-F974-4FCE-978B-AD7CD68F0272}"/>
          </ac:spMkLst>
        </pc:spChg>
        <pc:spChg chg="add del">
          <ac:chgData name="Osullivan L." userId="7d6d53a2-d326-482f-abc0-9ae21b4f4c47" providerId="ADAL" clId="{C87B51AF-025D-4514-8C31-24CA55CA6C64}" dt="2019-07-26T08:33:41.754" v="1092"/>
          <ac:spMkLst>
            <pc:docMk/>
            <pc:sldMk cId="2251811286" sldId="276"/>
            <ac:spMk id="35" creationId="{01494801-27CA-41F5-ABCF-030775F3FB3D}"/>
          </ac:spMkLst>
        </pc:spChg>
        <pc:spChg chg="add del">
          <ac:chgData name="Osullivan L." userId="7d6d53a2-d326-482f-abc0-9ae21b4f4c47" providerId="ADAL" clId="{C87B51AF-025D-4514-8C31-24CA55CA6C64}" dt="2019-07-26T08:33:41.754" v="1092"/>
          <ac:spMkLst>
            <pc:docMk/>
            <pc:sldMk cId="2251811286" sldId="276"/>
            <ac:spMk id="36" creationId="{FF9DA733-5E07-4171-9F37-1B53B6EAA628}"/>
          </ac:spMkLst>
        </pc:spChg>
        <pc:spChg chg="add del">
          <ac:chgData name="Osullivan L." userId="7d6d53a2-d326-482f-abc0-9ae21b4f4c47" providerId="ADAL" clId="{C87B51AF-025D-4514-8C31-24CA55CA6C64}" dt="2019-07-26T08:33:41.754" v="1092"/>
          <ac:spMkLst>
            <pc:docMk/>
            <pc:sldMk cId="2251811286" sldId="276"/>
            <ac:spMk id="37" creationId="{3DC23D1C-FD84-4EC5-8A22-4DA6C208A75E}"/>
          </ac:spMkLst>
        </pc:spChg>
        <pc:spChg chg="add">
          <ac:chgData name="Osullivan L." userId="7d6d53a2-d326-482f-abc0-9ae21b4f4c47" providerId="ADAL" clId="{C87B51AF-025D-4514-8C31-24CA55CA6C64}" dt="2019-07-26T08:34:01.334" v="1094"/>
          <ac:spMkLst>
            <pc:docMk/>
            <pc:sldMk cId="2251811286" sldId="276"/>
            <ac:spMk id="38" creationId="{48949EF1-7966-4722-AAB5-D95F0B5B2AD8}"/>
          </ac:spMkLst>
        </pc:spChg>
        <pc:spChg chg="add mod">
          <ac:chgData name="Osullivan L." userId="7d6d53a2-d326-482f-abc0-9ae21b4f4c47" providerId="ADAL" clId="{C87B51AF-025D-4514-8C31-24CA55CA6C64}" dt="2019-07-26T08:44:26.976" v="1144" actId="1035"/>
          <ac:spMkLst>
            <pc:docMk/>
            <pc:sldMk cId="2251811286" sldId="276"/>
            <ac:spMk id="39" creationId="{93DE01FF-0D6B-4E51-B8AE-657C0533A2B3}"/>
          </ac:spMkLst>
        </pc:spChg>
        <pc:spChg chg="add mod">
          <ac:chgData name="Osullivan L." userId="7d6d53a2-d326-482f-abc0-9ae21b4f4c47" providerId="ADAL" clId="{C87B51AF-025D-4514-8C31-24CA55CA6C64}" dt="2019-07-26T08:44:26.976" v="1144" actId="1035"/>
          <ac:spMkLst>
            <pc:docMk/>
            <pc:sldMk cId="2251811286" sldId="276"/>
            <ac:spMk id="40" creationId="{7D222D15-6D87-467C-B1A2-D4B23231A191}"/>
          </ac:spMkLst>
        </pc:spChg>
        <pc:grpChg chg="mod">
          <ac:chgData name="Osullivan L." userId="7d6d53a2-d326-482f-abc0-9ae21b4f4c47" providerId="ADAL" clId="{C87B51AF-025D-4514-8C31-24CA55CA6C64}" dt="2019-07-26T08:46:11.581" v="1146" actId="1076"/>
          <ac:grpSpMkLst>
            <pc:docMk/>
            <pc:sldMk cId="2251811286" sldId="276"/>
            <ac:grpSpMk id="4" creationId="{4047FD24-D30E-4C76-B787-3E2D7404F30E}"/>
          </ac:grpSpMkLst>
        </pc:grpChg>
        <pc:grpChg chg="del">
          <ac:chgData name="Osullivan L." userId="7d6d53a2-d326-482f-abc0-9ae21b4f4c47" providerId="ADAL" clId="{C87B51AF-025D-4514-8C31-24CA55CA6C64}" dt="2019-07-26T08:33:54.167" v="1093" actId="478"/>
          <ac:grpSpMkLst>
            <pc:docMk/>
            <pc:sldMk cId="2251811286" sldId="276"/>
            <ac:grpSpMk id="14" creationId="{13FE4B7F-B962-4173-AE82-6DE5F95D70BB}"/>
          </ac:grpSpMkLst>
        </pc:grpChg>
        <pc:grpChg chg="del">
          <ac:chgData name="Osullivan L." userId="7d6d53a2-d326-482f-abc0-9ae21b4f4c47" providerId="ADAL" clId="{C87B51AF-025D-4514-8C31-24CA55CA6C64}" dt="2019-07-26T08:24:18.925" v="913" actId="478"/>
          <ac:grpSpMkLst>
            <pc:docMk/>
            <pc:sldMk cId="2251811286" sldId="276"/>
            <ac:grpSpMk id="89" creationId="{B201DBC8-008E-4C76-88F4-D13E4BB60184}"/>
          </ac:grpSpMkLst>
        </pc:grpChg>
        <pc:grpChg chg="del">
          <ac:chgData name="Osullivan L." userId="7d6d53a2-d326-482f-abc0-9ae21b4f4c47" providerId="ADAL" clId="{C87B51AF-025D-4514-8C31-24CA55CA6C64}" dt="2019-07-26T08:24:19.911" v="914" actId="478"/>
          <ac:grpSpMkLst>
            <pc:docMk/>
            <pc:sldMk cId="2251811286" sldId="276"/>
            <ac:grpSpMk id="93" creationId="{6B63763F-170B-4CBC-A99D-25A8D416E505}"/>
          </ac:grpSpMkLst>
        </pc:grpChg>
        <pc:picChg chg="add mod ord">
          <ac:chgData name="Osullivan L." userId="7d6d53a2-d326-482f-abc0-9ae21b4f4c47" providerId="ADAL" clId="{C87B51AF-025D-4514-8C31-24CA55CA6C64}" dt="2019-07-26T08:44:26.976" v="1144" actId="1035"/>
          <ac:picMkLst>
            <pc:docMk/>
            <pc:sldMk cId="2251811286" sldId="276"/>
            <ac:picMk id="2" creationId="{5AC4200D-1ADA-47B5-90D9-02E2213541CF}"/>
          </ac:picMkLst>
        </pc:picChg>
        <pc:picChg chg="add mod ord">
          <ac:chgData name="Osullivan L." userId="7d6d53a2-d326-482f-abc0-9ae21b4f4c47" providerId="ADAL" clId="{C87B51AF-025D-4514-8C31-24CA55CA6C64}" dt="2019-07-26T08:44:26.976" v="1144" actId="1035"/>
          <ac:picMkLst>
            <pc:docMk/>
            <pc:sldMk cId="2251811286" sldId="276"/>
            <ac:picMk id="3" creationId="{279F0B92-0198-4B65-A679-74118A087016}"/>
          </ac:picMkLst>
        </pc:picChg>
        <pc:picChg chg="add mod ord">
          <ac:chgData name="Osullivan L." userId="7d6d53a2-d326-482f-abc0-9ae21b4f4c47" providerId="ADAL" clId="{C87B51AF-025D-4514-8C31-24CA55CA6C64}" dt="2019-07-26T08:44:26.976" v="1144" actId="1035"/>
          <ac:picMkLst>
            <pc:docMk/>
            <pc:sldMk cId="2251811286" sldId="276"/>
            <ac:picMk id="6" creationId="{70E53DA4-01B6-4161-9BD0-E95D64843F0D}"/>
          </ac:picMkLst>
        </pc:picChg>
        <pc:picChg chg="add del mod">
          <ac:chgData name="Osullivan L." userId="7d6d53a2-d326-482f-abc0-9ae21b4f4c47" providerId="ADAL" clId="{C87B51AF-025D-4514-8C31-24CA55CA6C64}" dt="2019-07-26T08:47:03.336" v="1155"/>
          <ac:picMkLst>
            <pc:docMk/>
            <pc:sldMk cId="2251811286" sldId="276"/>
            <ac:picMk id="44" creationId="{FE6091A9-7BCD-41DA-AE42-EF026F3F716D}"/>
          </ac:picMkLst>
        </pc:picChg>
        <pc:picChg chg="add del mod">
          <ac:chgData name="Osullivan L." userId="7d6d53a2-d326-482f-abc0-9ae21b4f4c47" providerId="ADAL" clId="{C87B51AF-025D-4514-8C31-24CA55CA6C64}" dt="2019-07-26T08:47:03.336" v="1155"/>
          <ac:picMkLst>
            <pc:docMk/>
            <pc:sldMk cId="2251811286" sldId="276"/>
            <ac:picMk id="45" creationId="{DD08BA23-6811-4987-81C2-DBE0933E95E3}"/>
          </ac:picMkLst>
        </pc:picChg>
        <pc:picChg chg="add del mod">
          <ac:chgData name="Osullivan L." userId="7d6d53a2-d326-482f-abc0-9ae21b4f4c47" providerId="ADAL" clId="{C87B51AF-025D-4514-8C31-24CA55CA6C64}" dt="2019-07-26T08:47:03.336" v="1155"/>
          <ac:picMkLst>
            <pc:docMk/>
            <pc:sldMk cId="2251811286" sldId="276"/>
            <ac:picMk id="46" creationId="{F1CD1A03-8AE5-463C-A82C-1E86881AD092}"/>
          </ac:picMkLst>
        </pc:picChg>
        <pc:picChg chg="mod">
          <ac:chgData name="Osullivan L." userId="7d6d53a2-d326-482f-abc0-9ae21b4f4c47" providerId="ADAL" clId="{C87B51AF-025D-4514-8C31-24CA55CA6C64}" dt="2019-07-26T08:46:32.256" v="1152" actId="14429"/>
          <ac:picMkLst>
            <pc:docMk/>
            <pc:sldMk cId="2251811286" sldId="276"/>
            <ac:picMk id="84" creationId="{D263ED5C-9791-42F6-8C9F-BF1BE619ACAF}"/>
          </ac:picMkLst>
        </pc:picChg>
        <pc:picChg chg="mod">
          <ac:chgData name="Osullivan L." userId="7d6d53a2-d326-482f-abc0-9ae21b4f4c47" providerId="ADAL" clId="{C87B51AF-025D-4514-8C31-24CA55CA6C64}" dt="2019-07-26T08:46:32.766" v="1153" actId="14429"/>
          <ac:picMkLst>
            <pc:docMk/>
            <pc:sldMk cId="2251811286" sldId="276"/>
            <ac:picMk id="85" creationId="{B8EE06A5-9657-4CB5-874C-871A4C9A8A97}"/>
          </ac:picMkLst>
        </pc:picChg>
        <pc:picChg chg="mod">
          <ac:chgData name="Osullivan L." userId="7d6d53a2-d326-482f-abc0-9ae21b4f4c47" providerId="ADAL" clId="{C87B51AF-025D-4514-8C31-24CA55CA6C64}" dt="2019-07-26T08:46:33.238" v="1154" actId="14429"/>
          <ac:picMkLst>
            <pc:docMk/>
            <pc:sldMk cId="2251811286" sldId="276"/>
            <ac:picMk id="86" creationId="{67D50865-6A1B-44C8-9B25-28AE8269BC6B}"/>
          </ac:picMkLst>
        </pc:picChg>
      </pc:sldChg>
      <pc:sldChg chg="addSp delSp modSp add modAnim">
        <pc:chgData name="Osullivan L." userId="7d6d53a2-d326-482f-abc0-9ae21b4f4c47" providerId="ADAL" clId="{C87B51AF-025D-4514-8C31-24CA55CA6C64}" dt="2019-07-26T09:07:34.486" v="1365"/>
        <pc:sldMkLst>
          <pc:docMk/>
          <pc:sldMk cId="2729268013" sldId="277"/>
        </pc:sldMkLst>
        <pc:spChg chg="del">
          <ac:chgData name="Osullivan L." userId="7d6d53a2-d326-482f-abc0-9ae21b4f4c47" providerId="ADAL" clId="{C87B51AF-025D-4514-8C31-24CA55CA6C64}" dt="2019-07-26T08:49:05.044" v="1158" actId="478"/>
          <ac:spMkLst>
            <pc:docMk/>
            <pc:sldMk cId="2729268013" sldId="277"/>
            <ac:spMk id="2" creationId="{31032F15-5D68-4B5F-AB29-913AF447EF76}"/>
          </ac:spMkLst>
        </pc:spChg>
        <pc:spChg chg="del">
          <ac:chgData name="Osullivan L." userId="7d6d53a2-d326-482f-abc0-9ae21b4f4c47" providerId="ADAL" clId="{C87B51AF-025D-4514-8C31-24CA55CA6C64}" dt="2019-07-26T08:49:03.203" v="1157" actId="478"/>
          <ac:spMkLst>
            <pc:docMk/>
            <pc:sldMk cId="2729268013" sldId="277"/>
            <ac:spMk id="3" creationId="{7EC20AB7-2B62-4EAA-A150-8656EE7E2754}"/>
          </ac:spMkLst>
        </pc:spChg>
        <pc:spChg chg="add mod">
          <ac:chgData name="Osullivan L." userId="7d6d53a2-d326-482f-abc0-9ae21b4f4c47" providerId="ADAL" clId="{C87B51AF-025D-4514-8C31-24CA55CA6C64}" dt="2019-07-26T08:51:27.259" v="1264" actId="20577"/>
          <ac:spMkLst>
            <pc:docMk/>
            <pc:sldMk cId="2729268013" sldId="277"/>
            <ac:spMk id="7" creationId="{DABF62CA-2411-4A21-B7CD-63295EA750EE}"/>
          </ac:spMkLst>
        </pc:spChg>
        <pc:picChg chg="add mod">
          <ac:chgData name="Osullivan L." userId="7d6d53a2-d326-482f-abc0-9ae21b4f4c47" providerId="ADAL" clId="{C87B51AF-025D-4514-8C31-24CA55CA6C64}" dt="2019-07-26T08:51:40.274" v="1266" actId="14100"/>
          <ac:picMkLst>
            <pc:docMk/>
            <pc:sldMk cId="2729268013" sldId="277"/>
            <ac:picMk id="4" creationId="{96897051-171F-40EB-9455-AA273E7D8C4D}"/>
          </ac:picMkLst>
        </pc:picChg>
        <pc:picChg chg="add del mod">
          <ac:chgData name="Osullivan L." userId="7d6d53a2-d326-482f-abc0-9ae21b4f4c47" providerId="ADAL" clId="{C87B51AF-025D-4514-8C31-24CA55CA6C64}" dt="2019-07-26T08:50:01.687" v="1168" actId="478"/>
          <ac:picMkLst>
            <pc:docMk/>
            <pc:sldMk cId="2729268013" sldId="277"/>
            <ac:picMk id="5" creationId="{B75D2FEB-44C8-4D29-B5BF-212B420ECCCF}"/>
          </ac:picMkLst>
        </pc:picChg>
        <pc:picChg chg="add del mod">
          <ac:chgData name="Osullivan L." userId="7d6d53a2-d326-482f-abc0-9ae21b4f4c47" providerId="ADAL" clId="{C87B51AF-025D-4514-8C31-24CA55CA6C64}" dt="2019-07-26T08:50:02.176" v="1169" actId="478"/>
          <ac:picMkLst>
            <pc:docMk/>
            <pc:sldMk cId="2729268013" sldId="277"/>
            <ac:picMk id="6" creationId="{935808ED-3380-4898-B8DA-D82B95BB5414}"/>
          </ac:picMkLst>
        </pc:picChg>
        <pc:picChg chg="add mod">
          <ac:chgData name="Osullivan L." userId="7d6d53a2-d326-482f-abc0-9ae21b4f4c47" providerId="ADAL" clId="{C87B51AF-025D-4514-8C31-24CA55CA6C64}" dt="2019-07-26T08:56:59.213" v="1296" actId="1035"/>
          <ac:picMkLst>
            <pc:docMk/>
            <pc:sldMk cId="2729268013" sldId="277"/>
            <ac:picMk id="9" creationId="{75E35B75-1CC7-4FDF-9A26-A4DF6A8E6886}"/>
          </ac:picMkLst>
        </pc:picChg>
        <pc:picChg chg="add mod">
          <ac:chgData name="Osullivan L." userId="7d6d53a2-d326-482f-abc0-9ae21b4f4c47" providerId="ADAL" clId="{C87B51AF-025D-4514-8C31-24CA55CA6C64}" dt="2019-07-26T08:56:53.691" v="1291" actId="1038"/>
          <ac:picMkLst>
            <pc:docMk/>
            <pc:sldMk cId="2729268013" sldId="277"/>
            <ac:picMk id="10" creationId="{AEDA2B44-C838-49E3-A3A4-0777526E8E92}"/>
          </ac:picMkLst>
        </pc:picChg>
        <pc:picChg chg="add mod">
          <ac:chgData name="Osullivan L." userId="7d6d53a2-d326-482f-abc0-9ae21b4f4c47" providerId="ADAL" clId="{C87B51AF-025D-4514-8C31-24CA55CA6C64}" dt="2019-07-26T08:57:16.229" v="1298" actId="1076"/>
          <ac:picMkLst>
            <pc:docMk/>
            <pc:sldMk cId="2729268013" sldId="277"/>
            <ac:picMk id="11" creationId="{F7B8EF17-A858-4343-B434-8CF38F2F9235}"/>
          </ac:picMkLst>
        </pc:picChg>
      </pc:sldChg>
      <pc:sldChg chg="addSp delSp modSp add modAnim">
        <pc:chgData name="Osullivan L." userId="7d6d53a2-d326-482f-abc0-9ae21b4f4c47" providerId="ADAL" clId="{C87B51AF-025D-4514-8C31-24CA55CA6C64}" dt="2019-07-26T09:14:38.611" v="1395" actId="12789"/>
        <pc:sldMkLst>
          <pc:docMk/>
          <pc:sldMk cId="2057679445" sldId="280"/>
        </pc:sldMkLst>
        <pc:spChg chg="add mod">
          <ac:chgData name="Osullivan L." userId="7d6d53a2-d326-482f-abc0-9ae21b4f4c47" providerId="ADAL" clId="{C87B51AF-025D-4514-8C31-24CA55CA6C64}" dt="2019-07-26T09:14:38.611" v="1395" actId="12789"/>
          <ac:spMkLst>
            <pc:docMk/>
            <pc:sldMk cId="2057679445" sldId="280"/>
            <ac:spMk id="2" creationId="{137C4BA7-0C8B-4395-9697-D744568D5446}"/>
          </ac:spMkLst>
        </pc:spChg>
        <pc:spChg chg="add mod">
          <ac:chgData name="Osullivan L." userId="7d6d53a2-d326-482f-abc0-9ae21b4f4c47" providerId="ADAL" clId="{C87B51AF-025D-4514-8C31-24CA55CA6C64}" dt="2019-07-26T09:14:38.611" v="1395" actId="12789"/>
          <ac:spMkLst>
            <pc:docMk/>
            <pc:sldMk cId="2057679445" sldId="280"/>
            <ac:spMk id="12" creationId="{DB294E45-19B5-49EF-988F-41985AE29491}"/>
          </ac:spMkLst>
        </pc:spChg>
        <pc:picChg chg="del mod">
          <ac:chgData name="Osullivan L." userId="7d6d53a2-d326-482f-abc0-9ae21b4f4c47" providerId="ADAL" clId="{C87B51AF-025D-4514-8C31-24CA55CA6C64}" dt="2019-07-26T09:01:12.511" v="1319" actId="478"/>
          <ac:picMkLst>
            <pc:docMk/>
            <pc:sldMk cId="2057679445" sldId="280"/>
            <ac:picMk id="4" creationId="{96897051-171F-40EB-9455-AA273E7D8C4D}"/>
          </ac:picMkLst>
        </pc:picChg>
        <pc:picChg chg="add mod ord">
          <ac:chgData name="Osullivan L." userId="7d6d53a2-d326-482f-abc0-9ae21b4f4c47" providerId="ADAL" clId="{C87B51AF-025D-4514-8C31-24CA55CA6C64}" dt="2019-07-26T09:01:10.876" v="1318" actId="167"/>
          <ac:picMkLst>
            <pc:docMk/>
            <pc:sldMk cId="2057679445" sldId="280"/>
            <ac:picMk id="8" creationId="{20E5F3BD-C7E4-4A9C-8785-1D4E4F848ACD}"/>
          </ac:picMkLst>
        </pc:picChg>
        <pc:picChg chg="del">
          <ac:chgData name="Osullivan L." userId="7d6d53a2-d326-482f-abc0-9ae21b4f4c47" providerId="ADAL" clId="{C87B51AF-025D-4514-8C31-24CA55CA6C64}" dt="2019-07-26T09:01:49.209" v="1322"/>
          <ac:picMkLst>
            <pc:docMk/>
            <pc:sldMk cId="2057679445" sldId="280"/>
            <ac:picMk id="9" creationId="{75E35B75-1CC7-4FDF-9A26-A4DF6A8E6886}"/>
          </ac:picMkLst>
        </pc:picChg>
        <pc:picChg chg="mod">
          <ac:chgData name="Osullivan L." userId="7d6d53a2-d326-482f-abc0-9ae21b4f4c47" providerId="ADAL" clId="{C87B51AF-025D-4514-8C31-24CA55CA6C64}" dt="2019-07-26T09:01:32.647" v="1320" actId="1076"/>
          <ac:picMkLst>
            <pc:docMk/>
            <pc:sldMk cId="2057679445" sldId="280"/>
            <ac:picMk id="10" creationId="{AEDA2B44-C838-49E3-A3A4-0777526E8E92}"/>
          </ac:picMkLst>
        </pc:picChg>
        <pc:picChg chg="del">
          <ac:chgData name="Osullivan L." userId="7d6d53a2-d326-482f-abc0-9ae21b4f4c47" providerId="ADAL" clId="{C87B51AF-025D-4514-8C31-24CA55CA6C64}" dt="2019-07-26T09:01:39.380" v="1321" actId="478"/>
          <ac:picMkLst>
            <pc:docMk/>
            <pc:sldMk cId="2057679445" sldId="280"/>
            <ac:picMk id="11" creationId="{F7B8EF17-A858-4343-B434-8CF38F2F9235}"/>
          </ac:picMkLst>
        </pc:picChg>
      </pc:sldChg>
      <pc:sldChg chg="addSp delSp modSp add ord modAnim">
        <pc:chgData name="Osullivan L." userId="7d6d53a2-d326-482f-abc0-9ae21b4f4c47" providerId="ADAL" clId="{C87B51AF-025D-4514-8C31-24CA55CA6C64}" dt="2019-07-26T09:23:59.221" v="1397"/>
        <pc:sldMkLst>
          <pc:docMk/>
          <pc:sldMk cId="3172893329" sldId="281"/>
        </pc:sldMkLst>
        <pc:spChg chg="del mod">
          <ac:chgData name="Osullivan L." userId="7d6d53a2-d326-482f-abc0-9ae21b4f4c47" providerId="ADAL" clId="{C87B51AF-025D-4514-8C31-24CA55CA6C64}" dt="2019-07-26T09:04:51.034" v="1363" actId="478"/>
          <ac:spMkLst>
            <pc:docMk/>
            <pc:sldMk cId="3172893329" sldId="281"/>
            <ac:spMk id="2" creationId="{137C4BA7-0C8B-4395-9697-D744568D5446}"/>
          </ac:spMkLst>
        </pc:spChg>
        <pc:spChg chg="add mod">
          <ac:chgData name="Osullivan L." userId="7d6d53a2-d326-482f-abc0-9ae21b4f4c47" providerId="ADAL" clId="{C87B51AF-025D-4514-8C31-24CA55CA6C64}" dt="2019-07-26T09:10:15.050" v="1380" actId="1076"/>
          <ac:spMkLst>
            <pc:docMk/>
            <pc:sldMk cId="3172893329" sldId="281"/>
            <ac:spMk id="3" creationId="{8BCAAF2A-8015-408A-A82D-278E31B068F8}"/>
          </ac:spMkLst>
        </pc:spChg>
        <pc:spChg chg="mod">
          <ac:chgData name="Osullivan L." userId="7d6d53a2-d326-482f-abc0-9ae21b4f4c47" providerId="ADAL" clId="{C87B51AF-025D-4514-8C31-24CA55CA6C64}" dt="2019-07-26T09:04:40.481" v="1354" actId="14429"/>
          <ac:spMkLst>
            <pc:docMk/>
            <pc:sldMk cId="3172893329" sldId="281"/>
            <ac:spMk id="7" creationId="{DABF62CA-2411-4A21-B7CD-63295EA750EE}"/>
          </ac:spMkLst>
        </pc:spChg>
        <pc:spChg chg="del mod">
          <ac:chgData name="Osullivan L." userId="7d6d53a2-d326-482f-abc0-9ae21b4f4c47" providerId="ADAL" clId="{C87B51AF-025D-4514-8C31-24CA55CA6C64}" dt="2019-07-26T09:04:48.199" v="1360" actId="478"/>
          <ac:spMkLst>
            <pc:docMk/>
            <pc:sldMk cId="3172893329" sldId="281"/>
            <ac:spMk id="12" creationId="{DB294E45-19B5-49EF-988F-41985AE29491}"/>
          </ac:spMkLst>
        </pc:spChg>
        <pc:picChg chg="del mod ord">
          <ac:chgData name="Osullivan L." userId="7d6d53a2-d326-482f-abc0-9ae21b4f4c47" providerId="ADAL" clId="{C87B51AF-025D-4514-8C31-24CA55CA6C64}" dt="2019-07-26T09:04:44.642" v="1358" actId="478"/>
          <ac:picMkLst>
            <pc:docMk/>
            <pc:sldMk cId="3172893329" sldId="281"/>
            <ac:picMk id="8" creationId="{20E5F3BD-C7E4-4A9C-8785-1D4E4F848ACD}"/>
          </ac:picMkLst>
        </pc:picChg>
        <pc:picChg chg="add del mod ord">
          <ac:chgData name="Osullivan L." userId="7d6d53a2-d326-482f-abc0-9ae21b4f4c47" providerId="ADAL" clId="{C87B51AF-025D-4514-8C31-24CA55CA6C64}" dt="2019-07-26T09:10:08.744" v="1379" actId="1076"/>
          <ac:picMkLst>
            <pc:docMk/>
            <pc:sldMk cId="3172893329" sldId="281"/>
            <ac:picMk id="9" creationId="{2225702E-F46A-4935-8DC0-8EABB3CEEB74}"/>
          </ac:picMkLst>
        </pc:picChg>
        <pc:picChg chg="mod">
          <ac:chgData name="Osullivan L." userId="7d6d53a2-d326-482f-abc0-9ae21b4f4c47" providerId="ADAL" clId="{C87B51AF-025D-4514-8C31-24CA55CA6C64}" dt="2019-07-26T09:05:02.457" v="1364" actId="1076"/>
          <ac:picMkLst>
            <pc:docMk/>
            <pc:sldMk cId="3172893329" sldId="281"/>
            <ac:picMk id="10" creationId="{AEDA2B44-C838-49E3-A3A4-0777526E8E92}"/>
          </ac:picMkLst>
        </pc:picChg>
        <pc:picChg chg="add mod">
          <ac:chgData name="Osullivan L." userId="7d6d53a2-d326-482f-abc0-9ae21b4f4c47" providerId="ADAL" clId="{C87B51AF-025D-4514-8C31-24CA55CA6C64}" dt="2019-07-26T09:10:30.796" v="1382" actId="1076"/>
          <ac:picMkLst>
            <pc:docMk/>
            <pc:sldMk cId="3172893329" sldId="281"/>
            <ac:picMk id="11" creationId="{A08376FC-7AD2-4AE2-B88C-CF104F04E69E}"/>
          </ac:picMkLst>
        </pc:picChg>
      </pc:sldChg>
      <pc:sldChg chg="modSp add modAnim">
        <pc:chgData name="Osullivan L." userId="7d6d53a2-d326-482f-abc0-9ae21b4f4c47" providerId="ADAL" clId="{C87B51AF-025D-4514-8C31-24CA55CA6C64}" dt="2019-07-26T09:29:44.974" v="1549" actId="20577"/>
        <pc:sldMkLst>
          <pc:docMk/>
          <pc:sldMk cId="3680978362" sldId="282"/>
        </pc:sldMkLst>
        <pc:spChg chg="mod">
          <ac:chgData name="Osullivan L." userId="7d6d53a2-d326-482f-abc0-9ae21b4f4c47" providerId="ADAL" clId="{C87B51AF-025D-4514-8C31-24CA55CA6C64}" dt="2019-07-26T09:27:12.550" v="1445" actId="20577"/>
          <ac:spMkLst>
            <pc:docMk/>
            <pc:sldMk cId="3680978362" sldId="282"/>
            <ac:spMk id="2" creationId="{4DE9B796-7945-4D7D-ABF6-80BA05344862}"/>
          </ac:spMkLst>
        </pc:spChg>
        <pc:spChg chg="mod">
          <ac:chgData name="Osullivan L." userId="7d6d53a2-d326-482f-abc0-9ae21b4f4c47" providerId="ADAL" clId="{C87B51AF-025D-4514-8C31-24CA55CA6C64}" dt="2019-07-26T09:29:44.974" v="1549" actId="20577"/>
          <ac:spMkLst>
            <pc:docMk/>
            <pc:sldMk cId="3680978362" sldId="282"/>
            <ac:spMk id="3" creationId="{2441AE87-A6C0-45A3-990B-61C2A54F4F72}"/>
          </ac:spMkLst>
        </pc:spChg>
      </pc:sldChg>
      <pc:sldChg chg="modSp add modAnim">
        <pc:chgData name="Osullivan L." userId="7d6d53a2-d326-482f-abc0-9ae21b4f4c47" providerId="ADAL" clId="{C87B51AF-025D-4514-8C31-24CA55CA6C64}" dt="2019-07-26T09:32:03.753" v="1656" actId="20577"/>
        <pc:sldMkLst>
          <pc:docMk/>
          <pc:sldMk cId="373214547" sldId="283"/>
        </pc:sldMkLst>
        <pc:spChg chg="mod">
          <ac:chgData name="Osullivan L." userId="7d6d53a2-d326-482f-abc0-9ae21b4f4c47" providerId="ADAL" clId="{C87B51AF-025D-4514-8C31-24CA55CA6C64}" dt="2019-07-26T09:32:03.753" v="1656" actId="20577"/>
          <ac:spMkLst>
            <pc:docMk/>
            <pc:sldMk cId="373214547" sldId="283"/>
            <ac:spMk id="3" creationId="{2441AE87-A6C0-45A3-990B-61C2A54F4F72}"/>
          </ac:spMkLst>
        </pc:spChg>
      </pc:sldChg>
      <pc:sldChg chg="modSp add modAnim">
        <pc:chgData name="Osullivan L." userId="7d6d53a2-d326-482f-abc0-9ae21b4f4c47" providerId="ADAL" clId="{C87B51AF-025D-4514-8C31-24CA55CA6C64}" dt="2019-07-26T09:33:33.734" v="1708"/>
        <pc:sldMkLst>
          <pc:docMk/>
          <pc:sldMk cId="3008943442" sldId="284"/>
        </pc:sldMkLst>
        <pc:spChg chg="mod">
          <ac:chgData name="Osullivan L." userId="7d6d53a2-d326-482f-abc0-9ae21b4f4c47" providerId="ADAL" clId="{C87B51AF-025D-4514-8C31-24CA55CA6C64}" dt="2019-07-26T09:33:03.699" v="1705" actId="20577"/>
          <ac:spMkLst>
            <pc:docMk/>
            <pc:sldMk cId="3008943442" sldId="284"/>
            <ac:spMk id="3" creationId="{2441AE87-A6C0-45A3-990B-61C2A54F4F72}"/>
          </ac:spMkLst>
        </pc:spChg>
      </pc:sldChg>
      <pc:sldChg chg="addSp delSp modSp add modAnim">
        <pc:chgData name="Osullivan L." userId="7d6d53a2-d326-482f-abc0-9ae21b4f4c47" providerId="ADAL" clId="{C87B51AF-025D-4514-8C31-24CA55CA6C64}" dt="2019-07-26T11:30:07.425" v="1994"/>
        <pc:sldMkLst>
          <pc:docMk/>
          <pc:sldMk cId="3402770305" sldId="285"/>
        </pc:sldMkLst>
        <pc:spChg chg="add mod">
          <ac:chgData name="Osullivan L." userId="7d6d53a2-d326-482f-abc0-9ae21b4f4c47" providerId="ADAL" clId="{C87B51AF-025D-4514-8C31-24CA55CA6C64}" dt="2019-07-26T11:28:47.989" v="1985" actId="1076"/>
          <ac:spMkLst>
            <pc:docMk/>
            <pc:sldMk cId="3402770305" sldId="285"/>
            <ac:spMk id="4" creationId="{B8177890-7754-4F05-BACC-BEAE4697B20B}"/>
          </ac:spMkLst>
        </pc:spChg>
        <pc:spChg chg="del">
          <ac:chgData name="Osullivan L." userId="7d6d53a2-d326-482f-abc0-9ae21b4f4c47" providerId="ADAL" clId="{C87B51AF-025D-4514-8C31-24CA55CA6C64}" dt="2019-07-26T09:39:58.621" v="1742" actId="478"/>
          <ac:spMkLst>
            <pc:docMk/>
            <pc:sldMk cId="3402770305" sldId="285"/>
            <ac:spMk id="15" creationId="{78F9B69B-D0A0-4DC7-A257-895DAA6ACB54}"/>
          </ac:spMkLst>
        </pc:spChg>
        <pc:spChg chg="mod">
          <ac:chgData name="Osullivan L." userId="7d6d53a2-d326-482f-abc0-9ae21b4f4c47" providerId="ADAL" clId="{C87B51AF-025D-4514-8C31-24CA55CA6C64}" dt="2019-07-26T09:39:54.395" v="1741" actId="20577"/>
          <ac:spMkLst>
            <pc:docMk/>
            <pc:sldMk cId="3402770305" sldId="285"/>
            <ac:spMk id="16" creationId="{7A52AF4D-F4AF-4570-8D90-1A2047F1FD5B}"/>
          </ac:spMkLst>
        </pc:spChg>
        <pc:spChg chg="del mod">
          <ac:chgData name="Osullivan L." userId="7d6d53a2-d326-482f-abc0-9ae21b4f4c47" providerId="ADAL" clId="{C87B51AF-025D-4514-8C31-24CA55CA6C64}" dt="2019-07-26T09:39:58.640" v="1744"/>
          <ac:spMkLst>
            <pc:docMk/>
            <pc:sldMk cId="3402770305" sldId="285"/>
            <ac:spMk id="17" creationId="{C9E4875D-073B-4BC3-A069-1BD4A087238A}"/>
          </ac:spMkLst>
        </pc:spChg>
        <pc:spChg chg="mod">
          <ac:chgData name="Osullivan L." userId="7d6d53a2-d326-482f-abc0-9ae21b4f4c47" providerId="ADAL" clId="{C87B51AF-025D-4514-8C31-24CA55CA6C64}" dt="2019-07-26T09:39:31.555" v="1730" actId="20577"/>
          <ac:spMkLst>
            <pc:docMk/>
            <pc:sldMk cId="3402770305" sldId="285"/>
            <ac:spMk id="18" creationId="{199E6D54-5118-4025-AE5A-479F087CFC5F}"/>
          </ac:spMkLst>
        </pc:spChg>
        <pc:spChg chg="mod">
          <ac:chgData name="Osullivan L." userId="7d6d53a2-d326-482f-abc0-9ae21b4f4c47" providerId="ADAL" clId="{C87B51AF-025D-4514-8C31-24CA55CA6C64}" dt="2019-07-26T09:39:36.556" v="1739" actId="20577"/>
          <ac:spMkLst>
            <pc:docMk/>
            <pc:sldMk cId="3402770305" sldId="285"/>
            <ac:spMk id="20" creationId="{7DFCE152-F974-4FCE-978B-AD7CD68F0272}"/>
          </ac:spMkLst>
        </pc:spChg>
        <pc:grpChg chg="add del mod">
          <ac:chgData name="Osullivan L." userId="7d6d53a2-d326-482f-abc0-9ae21b4f4c47" providerId="ADAL" clId="{C87B51AF-025D-4514-8C31-24CA55CA6C64}" dt="2019-07-26T09:43:15.389" v="1776" actId="165"/>
          <ac:grpSpMkLst>
            <pc:docMk/>
            <pc:sldMk cId="3402770305" sldId="285"/>
            <ac:grpSpMk id="37" creationId="{2759E370-2A32-4264-8928-84A566C28F21}"/>
          </ac:grpSpMkLst>
        </pc:grpChg>
        <pc:picChg chg="add mod">
          <ac:chgData name="Osullivan L." userId="7d6d53a2-d326-482f-abc0-9ae21b4f4c47" providerId="ADAL" clId="{C87B51AF-025D-4514-8C31-24CA55CA6C64}" dt="2019-07-26T11:28:21.508" v="1975" actId="1076"/>
          <ac:picMkLst>
            <pc:docMk/>
            <pc:sldMk cId="3402770305" sldId="285"/>
            <ac:picMk id="3" creationId="{0FC60026-58B5-4C83-AB2C-5C7FB4B4E3D2}"/>
          </ac:picMkLst>
        </pc:picChg>
        <pc:picChg chg="add mod">
          <ac:chgData name="Osullivan L." userId="7d6d53a2-d326-482f-abc0-9ae21b4f4c47" providerId="ADAL" clId="{C87B51AF-025D-4514-8C31-24CA55CA6C64}" dt="2019-07-26T09:41:28.819" v="1761" actId="1076"/>
          <ac:picMkLst>
            <pc:docMk/>
            <pc:sldMk cId="3402770305" sldId="285"/>
            <ac:picMk id="19" creationId="{4A290FE7-7917-4E51-953F-ED1CC8DF2D84}"/>
          </ac:picMkLst>
        </pc:picChg>
        <pc:picChg chg="add mod">
          <ac:chgData name="Osullivan L." userId="7d6d53a2-d326-482f-abc0-9ae21b4f4c47" providerId="ADAL" clId="{C87B51AF-025D-4514-8C31-24CA55CA6C64}" dt="2019-07-26T09:41:28.819" v="1761" actId="1076"/>
          <ac:picMkLst>
            <pc:docMk/>
            <pc:sldMk cId="3402770305" sldId="285"/>
            <ac:picMk id="21" creationId="{3713F169-29C1-4152-B0A4-68D5E9C9DA69}"/>
          </ac:picMkLst>
        </pc:picChg>
        <pc:picChg chg="add mod">
          <ac:chgData name="Osullivan L." userId="7d6d53a2-d326-482f-abc0-9ae21b4f4c47" providerId="ADAL" clId="{C87B51AF-025D-4514-8C31-24CA55CA6C64}" dt="2019-07-26T09:41:54.343" v="1766" actId="1076"/>
          <ac:picMkLst>
            <pc:docMk/>
            <pc:sldMk cId="3402770305" sldId="285"/>
            <ac:picMk id="22" creationId="{5DF3BFFE-C3CA-4C04-A7CF-49D60A635993}"/>
          </ac:picMkLst>
        </pc:picChg>
        <pc:picChg chg="mod">
          <ac:chgData name="Osullivan L." userId="7d6d53a2-d326-482f-abc0-9ae21b4f4c47" providerId="ADAL" clId="{C87B51AF-025D-4514-8C31-24CA55CA6C64}" dt="2019-07-26T09:40:26.601" v="1748" actId="1076"/>
          <ac:picMkLst>
            <pc:docMk/>
            <pc:sldMk cId="3402770305" sldId="285"/>
            <ac:picMk id="24" creationId="{F3F312E4-D97A-4A6A-949A-1245042CC70C}"/>
          </ac:picMkLst>
        </pc:picChg>
        <pc:picChg chg="add mod">
          <ac:chgData name="Osullivan L." userId="7d6d53a2-d326-482f-abc0-9ae21b4f4c47" providerId="ADAL" clId="{C87B51AF-025D-4514-8C31-24CA55CA6C64}" dt="2019-07-26T09:41:54.343" v="1766" actId="1076"/>
          <ac:picMkLst>
            <pc:docMk/>
            <pc:sldMk cId="3402770305" sldId="285"/>
            <ac:picMk id="29" creationId="{9D97FF21-FA30-48E0-818E-A0821C21884C}"/>
          </ac:picMkLst>
        </pc:picChg>
        <pc:picChg chg="add mod">
          <ac:chgData name="Osullivan L." userId="7d6d53a2-d326-482f-abc0-9ae21b4f4c47" providerId="ADAL" clId="{C87B51AF-025D-4514-8C31-24CA55CA6C64}" dt="2019-07-26T09:41:54.343" v="1766" actId="1076"/>
          <ac:picMkLst>
            <pc:docMk/>
            <pc:sldMk cId="3402770305" sldId="285"/>
            <ac:picMk id="30" creationId="{CBF5934F-6147-46B5-973B-09C0692AC654}"/>
          </ac:picMkLst>
        </pc:picChg>
        <pc:picChg chg="add mod">
          <ac:chgData name="Osullivan L." userId="7d6d53a2-d326-482f-abc0-9ae21b4f4c47" providerId="ADAL" clId="{C87B51AF-025D-4514-8C31-24CA55CA6C64}" dt="2019-07-26T09:41:57.574" v="1767" actId="1076"/>
          <ac:picMkLst>
            <pc:docMk/>
            <pc:sldMk cId="3402770305" sldId="285"/>
            <ac:picMk id="31" creationId="{D58430CE-C9DF-408C-93E9-3F3200C084CD}"/>
          </ac:picMkLst>
        </pc:picChg>
        <pc:picChg chg="add mod">
          <ac:chgData name="Osullivan L." userId="7d6d53a2-d326-482f-abc0-9ae21b4f4c47" providerId="ADAL" clId="{C87B51AF-025D-4514-8C31-24CA55CA6C64}" dt="2019-07-26T09:42:02.999" v="1768" actId="1076"/>
          <ac:picMkLst>
            <pc:docMk/>
            <pc:sldMk cId="3402770305" sldId="285"/>
            <ac:picMk id="32" creationId="{A57C6320-D571-4220-835B-8A13CBE6D181}"/>
          </ac:picMkLst>
        </pc:picChg>
        <pc:picChg chg="add mod">
          <ac:chgData name="Osullivan L." userId="7d6d53a2-d326-482f-abc0-9ae21b4f4c47" providerId="ADAL" clId="{C87B51AF-025D-4514-8C31-24CA55CA6C64}" dt="2019-07-26T09:42:02.999" v="1768" actId="1076"/>
          <ac:picMkLst>
            <pc:docMk/>
            <pc:sldMk cId="3402770305" sldId="285"/>
            <ac:picMk id="33" creationId="{36B7574B-9884-4466-B1B4-133644EC37CB}"/>
          </ac:picMkLst>
        </pc:picChg>
        <pc:picChg chg="add mod">
          <ac:chgData name="Osullivan L." userId="7d6d53a2-d326-482f-abc0-9ae21b4f4c47" providerId="ADAL" clId="{C87B51AF-025D-4514-8C31-24CA55CA6C64}" dt="2019-07-26T09:42:06.199" v="1769" actId="1076"/>
          <ac:picMkLst>
            <pc:docMk/>
            <pc:sldMk cId="3402770305" sldId="285"/>
            <ac:picMk id="34" creationId="{BE77C483-435E-4883-B19E-C018BB04DA2D}"/>
          </ac:picMkLst>
        </pc:picChg>
        <pc:picChg chg="add mod">
          <ac:chgData name="Osullivan L." userId="7d6d53a2-d326-482f-abc0-9ae21b4f4c47" providerId="ADAL" clId="{C87B51AF-025D-4514-8C31-24CA55CA6C64}" dt="2019-07-26T09:42:37.670" v="1771" actId="1076"/>
          <ac:picMkLst>
            <pc:docMk/>
            <pc:sldMk cId="3402770305" sldId="285"/>
            <ac:picMk id="35" creationId="{8CDBBFC1-EBEE-4CC6-9210-E732621D6534}"/>
          </ac:picMkLst>
        </pc:picChg>
        <pc:picChg chg="add mod">
          <ac:chgData name="Osullivan L." userId="7d6d53a2-d326-482f-abc0-9ae21b4f4c47" providerId="ADAL" clId="{C87B51AF-025D-4514-8C31-24CA55CA6C64}" dt="2019-07-26T09:42:37.670" v="1771" actId="1076"/>
          <ac:picMkLst>
            <pc:docMk/>
            <pc:sldMk cId="3402770305" sldId="285"/>
            <ac:picMk id="36" creationId="{0B499739-BFA7-4F76-B753-62172522E283}"/>
          </ac:picMkLst>
        </pc:picChg>
        <pc:picChg chg="mod topLvl">
          <ac:chgData name="Osullivan L." userId="7d6d53a2-d326-482f-abc0-9ae21b4f4c47" providerId="ADAL" clId="{C87B51AF-025D-4514-8C31-24CA55CA6C64}" dt="2019-07-26T09:43:15.389" v="1776" actId="165"/>
          <ac:picMkLst>
            <pc:docMk/>
            <pc:sldMk cId="3402770305" sldId="285"/>
            <ac:picMk id="38" creationId="{E2C92CA9-8F8F-4B88-997E-66606A5DEBFB}"/>
          </ac:picMkLst>
        </pc:picChg>
        <pc:picChg chg="mod topLvl">
          <ac:chgData name="Osullivan L." userId="7d6d53a2-d326-482f-abc0-9ae21b4f4c47" providerId="ADAL" clId="{C87B51AF-025D-4514-8C31-24CA55CA6C64}" dt="2019-07-26T09:43:15.389" v="1776" actId="165"/>
          <ac:picMkLst>
            <pc:docMk/>
            <pc:sldMk cId="3402770305" sldId="285"/>
            <ac:picMk id="39" creationId="{95DA4C93-4B52-48D9-B4BD-191C13DB7AB7}"/>
          </ac:picMkLst>
        </pc:picChg>
        <pc:picChg chg="mod topLvl">
          <ac:chgData name="Osullivan L." userId="7d6d53a2-d326-482f-abc0-9ae21b4f4c47" providerId="ADAL" clId="{C87B51AF-025D-4514-8C31-24CA55CA6C64}" dt="2019-07-26T09:43:15.389" v="1776" actId="165"/>
          <ac:picMkLst>
            <pc:docMk/>
            <pc:sldMk cId="3402770305" sldId="285"/>
            <ac:picMk id="40" creationId="{DE052256-5140-4D95-A254-ACF9608DD984}"/>
          </ac:picMkLst>
        </pc:picChg>
      </pc:sldChg>
      <pc:sldChg chg="addSp delSp modSp add modAnim">
        <pc:chgData name="Osullivan L." userId="7d6d53a2-d326-482f-abc0-9ae21b4f4c47" providerId="ADAL" clId="{C87B51AF-025D-4514-8C31-24CA55CA6C64}" dt="2019-07-26T09:48:19.808" v="1838"/>
        <pc:sldMkLst>
          <pc:docMk/>
          <pc:sldMk cId="673261429" sldId="286"/>
        </pc:sldMkLst>
        <pc:spChg chg="mod">
          <ac:chgData name="Osullivan L." userId="7d6d53a2-d326-482f-abc0-9ae21b4f4c47" providerId="ADAL" clId="{C87B51AF-025D-4514-8C31-24CA55CA6C64}" dt="2019-07-26T09:47:48.601" v="1830" actId="20577"/>
          <ac:spMkLst>
            <pc:docMk/>
            <pc:sldMk cId="673261429" sldId="286"/>
            <ac:spMk id="2" creationId="{F808D2DA-A3AD-4BA4-AFC0-3121E96DBF3C}"/>
          </ac:spMkLst>
        </pc:spChg>
        <pc:spChg chg="del">
          <ac:chgData name="Osullivan L." userId="7d6d53a2-d326-482f-abc0-9ae21b4f4c47" providerId="ADAL" clId="{C87B51AF-025D-4514-8C31-24CA55CA6C64}" dt="2019-07-26T09:47:54.968" v="1831" actId="478"/>
          <ac:spMkLst>
            <pc:docMk/>
            <pc:sldMk cId="673261429" sldId="286"/>
            <ac:spMk id="3" creationId="{58D9CBC1-85CA-45CF-B98D-628B9D2307A3}"/>
          </ac:spMkLst>
        </pc:spChg>
        <pc:picChg chg="add mod">
          <ac:chgData name="Osullivan L." userId="7d6d53a2-d326-482f-abc0-9ae21b4f4c47" providerId="ADAL" clId="{C87B51AF-025D-4514-8C31-24CA55CA6C64}" dt="2019-07-26T09:48:06.675" v="1834" actId="1076"/>
          <ac:picMkLst>
            <pc:docMk/>
            <pc:sldMk cId="673261429" sldId="286"/>
            <ac:picMk id="4" creationId="{C5AD024C-C815-4628-AD42-2BBC3B60E60C}"/>
          </ac:picMkLst>
        </pc:picChg>
      </pc:sldChg>
      <pc:sldChg chg="addSp delSp modSp add addAnim delAnim modAnim">
        <pc:chgData name="Osullivan L." userId="7d6d53a2-d326-482f-abc0-9ae21b4f4c47" providerId="ADAL" clId="{C87B51AF-025D-4514-8C31-24CA55CA6C64}" dt="2019-07-26T09:49:51.324" v="1849"/>
        <pc:sldMkLst>
          <pc:docMk/>
          <pc:sldMk cId="4143930525" sldId="287"/>
        </pc:sldMkLst>
        <pc:picChg chg="add mod">
          <ac:chgData name="Osullivan L." userId="7d6d53a2-d326-482f-abc0-9ae21b4f4c47" providerId="ADAL" clId="{C87B51AF-025D-4514-8C31-24CA55CA6C64}" dt="2019-07-26T09:49:20.660" v="1846" actId="14100"/>
          <ac:picMkLst>
            <pc:docMk/>
            <pc:sldMk cId="4143930525" sldId="287"/>
            <ac:picMk id="3" creationId="{435BEC88-D29D-41C1-8A4E-CE1D8249C1AC}"/>
          </ac:picMkLst>
        </pc:picChg>
        <pc:picChg chg="add del">
          <ac:chgData name="Osullivan L." userId="7d6d53a2-d326-482f-abc0-9ae21b4f4c47" providerId="ADAL" clId="{C87B51AF-025D-4514-8C31-24CA55CA6C64}" dt="2019-07-26T09:49:23.289" v="1847" actId="478"/>
          <ac:picMkLst>
            <pc:docMk/>
            <pc:sldMk cId="4143930525" sldId="287"/>
            <ac:picMk id="4" creationId="{C5AD024C-C815-4628-AD42-2BBC3B60E60C}"/>
          </ac:picMkLst>
        </pc:picChg>
      </pc:sldChg>
      <pc:sldChg chg="add modAnim">
        <pc:chgData name="Osullivan L." userId="7d6d53a2-d326-482f-abc0-9ae21b4f4c47" providerId="ADAL" clId="{C87B51AF-025D-4514-8C31-24CA55CA6C64}" dt="2019-07-26T11:31:51.931" v="1996"/>
        <pc:sldMkLst>
          <pc:docMk/>
          <pc:sldMk cId="335134388" sldId="288"/>
        </pc:sldMkLst>
      </pc:sldChg>
      <pc:sldChg chg="addSp delSp modSp add del delDesignElem">
        <pc:chgData name="Osullivan L." userId="7d6d53a2-d326-482f-abc0-9ae21b4f4c47" providerId="ADAL" clId="{C87B51AF-025D-4514-8C31-24CA55CA6C64}" dt="2019-07-26T11:20:30.294" v="1957"/>
        <pc:sldMkLst>
          <pc:docMk/>
          <pc:sldMk cId="2405878448" sldId="289"/>
        </pc:sldMkLst>
        <pc:spChg chg="mod">
          <ac:chgData name="Osullivan L." userId="7d6d53a2-d326-482f-abc0-9ae21b4f4c47" providerId="ADAL" clId="{C87B51AF-025D-4514-8C31-24CA55CA6C64}" dt="2019-07-26T09:53:55.401" v="1873" actId="20577"/>
          <ac:spMkLst>
            <pc:docMk/>
            <pc:sldMk cId="2405878448" sldId="289"/>
            <ac:spMk id="2" creationId="{4DE9B796-7945-4D7D-ABF6-80BA05344862}"/>
          </ac:spMkLst>
        </pc:spChg>
        <pc:spChg chg="add del">
          <ac:chgData name="Osullivan L." userId="7d6d53a2-d326-482f-abc0-9ae21b4f4c47" providerId="ADAL" clId="{C87B51AF-025D-4514-8C31-24CA55CA6C64}" dt="2019-07-26T11:20:30.294" v="1957"/>
          <ac:spMkLst>
            <pc:docMk/>
            <pc:sldMk cId="2405878448" sldId="289"/>
            <ac:spMk id="7" creationId="{2A8AA5BC-4F7A-4226-8F99-6D824B226A97}"/>
          </ac:spMkLst>
        </pc:spChg>
        <pc:spChg chg="add del">
          <ac:chgData name="Osullivan L." userId="7d6d53a2-d326-482f-abc0-9ae21b4f4c47" providerId="ADAL" clId="{C87B51AF-025D-4514-8C31-24CA55CA6C64}" dt="2019-07-26T11:20:30.294" v="1957"/>
          <ac:spMkLst>
            <pc:docMk/>
            <pc:sldMk cId="2405878448" sldId="289"/>
            <ac:spMk id="9" creationId="{3E5445C6-DD42-4979-86FF-03730E8C6DB0}"/>
          </ac:spMkLst>
        </pc:spChg>
        <pc:cxnChg chg="add del">
          <ac:chgData name="Osullivan L." userId="7d6d53a2-d326-482f-abc0-9ae21b4f4c47" providerId="ADAL" clId="{C87B51AF-025D-4514-8C31-24CA55CA6C64}" dt="2019-07-26T11:20:30.294" v="1957"/>
          <ac:cxnSpMkLst>
            <pc:docMk/>
            <pc:sldMk cId="2405878448" sldId="289"/>
            <ac:cxnSpMk id="11" creationId="{45000665-DFC7-417E-8FD7-516A0F15C975}"/>
          </ac:cxnSpMkLst>
        </pc:cxnChg>
      </pc:sldChg>
      <pc:sldChg chg="addSp modSp add modAnim">
        <pc:chgData name="Osullivan L." userId="7d6d53a2-d326-482f-abc0-9ae21b4f4c47" providerId="ADAL" clId="{C87B51AF-025D-4514-8C31-24CA55CA6C64}" dt="2019-07-26T09:58:06.157" v="1887"/>
        <pc:sldMkLst>
          <pc:docMk/>
          <pc:sldMk cId="4060613296" sldId="290"/>
        </pc:sldMkLst>
        <pc:spChg chg="add mod">
          <ac:chgData name="Osullivan L." userId="7d6d53a2-d326-482f-abc0-9ae21b4f4c47" providerId="ADAL" clId="{C87B51AF-025D-4514-8C31-24CA55CA6C64}" dt="2019-07-26T09:56:57.661" v="1883" actId="207"/>
          <ac:spMkLst>
            <pc:docMk/>
            <pc:sldMk cId="4060613296" sldId="290"/>
            <ac:spMk id="3" creationId="{EBF7DB2F-872C-4DBE-8E1F-523E61C1FA8F}"/>
          </ac:spMkLst>
        </pc:spChg>
        <pc:spChg chg="mod">
          <ac:chgData name="Osullivan L." userId="7d6d53a2-d326-482f-abc0-9ae21b4f4c47" providerId="ADAL" clId="{C87B51AF-025D-4514-8C31-24CA55CA6C64}" dt="2019-07-26T09:54:17.636" v="1876" actId="164"/>
          <ac:spMkLst>
            <pc:docMk/>
            <pc:sldMk cId="4060613296" sldId="290"/>
            <ac:spMk id="10" creationId="{D9237066-A5DF-422D-974F-52DFA49C34CF}"/>
          </ac:spMkLst>
        </pc:spChg>
        <pc:spChg chg="mod">
          <ac:chgData name="Osullivan L." userId="7d6d53a2-d326-482f-abc0-9ae21b4f4c47" providerId="ADAL" clId="{C87B51AF-025D-4514-8C31-24CA55CA6C64}" dt="2019-07-26T09:54:17.636" v="1876" actId="164"/>
          <ac:spMkLst>
            <pc:docMk/>
            <pc:sldMk cId="4060613296" sldId="290"/>
            <ac:spMk id="11" creationId="{99C8003D-4BF1-4CB2-B3A4-750AD880095E}"/>
          </ac:spMkLst>
        </pc:spChg>
        <pc:spChg chg="mod">
          <ac:chgData name="Osullivan L." userId="7d6d53a2-d326-482f-abc0-9ae21b4f4c47" providerId="ADAL" clId="{C87B51AF-025D-4514-8C31-24CA55CA6C64}" dt="2019-07-26T09:54:17.636" v="1876" actId="164"/>
          <ac:spMkLst>
            <pc:docMk/>
            <pc:sldMk cId="4060613296" sldId="290"/>
            <ac:spMk id="13" creationId="{6A08F0F2-0BB3-45D1-BD29-AF194C166F7F}"/>
          </ac:spMkLst>
        </pc:spChg>
        <pc:spChg chg="add mod">
          <ac:chgData name="Osullivan L." userId="7d6d53a2-d326-482f-abc0-9ae21b4f4c47" providerId="ADAL" clId="{C87B51AF-025D-4514-8C31-24CA55CA6C64}" dt="2019-07-26T09:55:18.224" v="1880" actId="207"/>
          <ac:spMkLst>
            <pc:docMk/>
            <pc:sldMk cId="4060613296" sldId="290"/>
            <ac:spMk id="14" creationId="{B179B494-42D6-4D08-80AC-A47335880988}"/>
          </ac:spMkLst>
        </pc:spChg>
        <pc:grpChg chg="add mod">
          <ac:chgData name="Osullivan L." userId="7d6d53a2-d326-482f-abc0-9ae21b4f4c47" providerId="ADAL" clId="{C87B51AF-025D-4514-8C31-24CA55CA6C64}" dt="2019-07-26T09:54:17.636" v="1876" actId="164"/>
          <ac:grpSpMkLst>
            <pc:docMk/>
            <pc:sldMk cId="4060613296" sldId="290"/>
            <ac:grpSpMk id="2" creationId="{1232F38B-9D6B-4F1F-8812-6104274C3A03}"/>
          </ac:grpSpMkLst>
        </pc:grpChg>
        <pc:grpChg chg="mod">
          <ac:chgData name="Osullivan L." userId="7d6d53a2-d326-482f-abc0-9ae21b4f4c47" providerId="ADAL" clId="{C87B51AF-025D-4514-8C31-24CA55CA6C64}" dt="2019-07-26T09:54:17.636" v="1876" actId="164"/>
          <ac:grpSpMkLst>
            <pc:docMk/>
            <pc:sldMk cId="4060613296" sldId="290"/>
            <ac:grpSpMk id="17" creationId="{0A07162A-78B3-4E78-8576-1FEBDB95790A}"/>
          </ac:grpSpMkLst>
        </pc:grpChg>
        <pc:picChg chg="mod">
          <ac:chgData name="Osullivan L." userId="7d6d53a2-d326-482f-abc0-9ae21b4f4c47" providerId="ADAL" clId="{C87B51AF-025D-4514-8C31-24CA55CA6C64}" dt="2019-07-26T09:54:17.636" v="1876" actId="164"/>
          <ac:picMkLst>
            <pc:docMk/>
            <pc:sldMk cId="4060613296" sldId="290"/>
            <ac:picMk id="4" creationId="{9AA963EB-8108-40F5-A662-43A2561A7E9F}"/>
          </ac:picMkLst>
        </pc:picChg>
      </pc:sldChg>
      <pc:sldChg chg="addSp delSp modSp add ord modAnim">
        <pc:chgData name="Osullivan L." userId="7d6d53a2-d326-482f-abc0-9ae21b4f4c47" providerId="ADAL" clId="{C87B51AF-025D-4514-8C31-24CA55CA6C64}" dt="2019-08-01T12:46:57.144" v="2562"/>
        <pc:sldMkLst>
          <pc:docMk/>
          <pc:sldMk cId="1772732845" sldId="291"/>
        </pc:sldMkLst>
        <pc:spChg chg="del">
          <ac:chgData name="Osullivan L." userId="7d6d53a2-d326-482f-abc0-9ae21b4f4c47" providerId="ADAL" clId="{C87B51AF-025D-4514-8C31-24CA55CA6C64}" dt="2019-07-26T11:15:21.048" v="1889" actId="478"/>
          <ac:spMkLst>
            <pc:docMk/>
            <pc:sldMk cId="1772732845" sldId="291"/>
            <ac:spMk id="16" creationId="{7A52AF4D-F4AF-4570-8D90-1A2047F1FD5B}"/>
          </ac:spMkLst>
        </pc:spChg>
        <pc:spChg chg="del">
          <ac:chgData name="Osullivan L." userId="7d6d53a2-d326-482f-abc0-9ae21b4f4c47" providerId="ADAL" clId="{C87B51AF-025D-4514-8C31-24CA55CA6C64}" dt="2019-07-26T11:15:21.048" v="1889" actId="478"/>
          <ac:spMkLst>
            <pc:docMk/>
            <pc:sldMk cId="1772732845" sldId="291"/>
            <ac:spMk id="18" creationId="{199E6D54-5118-4025-AE5A-479F087CFC5F}"/>
          </ac:spMkLst>
        </pc:spChg>
        <pc:spChg chg="del">
          <ac:chgData name="Osullivan L." userId="7d6d53a2-d326-482f-abc0-9ae21b4f4c47" providerId="ADAL" clId="{C87B51AF-025D-4514-8C31-24CA55CA6C64}" dt="2019-07-26T11:15:21.048" v="1889" actId="478"/>
          <ac:spMkLst>
            <pc:docMk/>
            <pc:sldMk cId="1772732845" sldId="291"/>
            <ac:spMk id="20" creationId="{7DFCE152-F974-4FCE-978B-AD7CD68F0272}"/>
          </ac:spMkLst>
        </pc:spChg>
        <pc:spChg chg="add del mod">
          <ac:chgData name="Osullivan L." userId="7d6d53a2-d326-482f-abc0-9ae21b4f4c47" providerId="ADAL" clId="{C87B51AF-025D-4514-8C31-24CA55CA6C64}" dt="2019-07-26T11:20:28.836" v="1956"/>
          <ac:spMkLst>
            <pc:docMk/>
            <pc:sldMk cId="1772732845" sldId="291"/>
            <ac:spMk id="37" creationId="{81DEB82E-2572-45CA-8863-48EB36EDF857}"/>
          </ac:spMkLst>
        </pc:spChg>
        <pc:spChg chg="add">
          <ac:chgData name="Osullivan L." userId="7d6d53a2-d326-482f-abc0-9ae21b4f4c47" providerId="ADAL" clId="{C87B51AF-025D-4514-8C31-24CA55CA6C64}" dt="2019-07-26T11:20:55.779" v="1961"/>
          <ac:spMkLst>
            <pc:docMk/>
            <pc:sldMk cId="1772732845" sldId="291"/>
            <ac:spMk id="42" creationId="{FDF5EBC9-699F-4F49-85D1-1601B11B8BCE}"/>
          </ac:spMkLst>
        </pc:spChg>
        <pc:grpChg chg="del">
          <ac:chgData name="Osullivan L." userId="7d6d53a2-d326-482f-abc0-9ae21b4f4c47" providerId="ADAL" clId="{C87B51AF-025D-4514-8C31-24CA55CA6C64}" dt="2019-07-26T11:15:21.048" v="1889" actId="478"/>
          <ac:grpSpMkLst>
            <pc:docMk/>
            <pc:sldMk cId="1772732845" sldId="291"/>
            <ac:grpSpMk id="14" creationId="{13FE4B7F-B962-4173-AE82-6DE5F95D70BB}"/>
          </ac:grpSpMkLst>
        </pc:grpChg>
        <pc:picChg chg="add del mod">
          <ac:chgData name="Osullivan L." userId="7d6d53a2-d326-482f-abc0-9ae21b4f4c47" providerId="ADAL" clId="{C87B51AF-025D-4514-8C31-24CA55CA6C64}" dt="2019-07-26T11:20:39.340" v="1958" actId="478"/>
          <ac:picMkLst>
            <pc:docMk/>
            <pc:sldMk cId="1772732845" sldId="291"/>
            <ac:picMk id="2" creationId="{7EE5B8CA-61A1-4D0F-9040-030662F88B32}"/>
          </ac:picMkLst>
        </pc:picChg>
        <pc:picChg chg="del">
          <ac:chgData name="Osullivan L." userId="7d6d53a2-d326-482f-abc0-9ae21b4f4c47" providerId="ADAL" clId="{C87B51AF-025D-4514-8C31-24CA55CA6C64}" dt="2019-07-26T11:15:22.934" v="1890" actId="478"/>
          <ac:picMkLst>
            <pc:docMk/>
            <pc:sldMk cId="1772732845" sldId="291"/>
            <ac:picMk id="5" creationId="{972A35DA-F976-4A31-A34A-DE8B3BF22530}"/>
          </ac:picMkLst>
        </pc:picChg>
        <pc:picChg chg="del">
          <ac:chgData name="Osullivan L." userId="7d6d53a2-d326-482f-abc0-9ae21b4f4c47" providerId="ADAL" clId="{C87B51AF-025D-4514-8C31-24CA55CA6C64}" dt="2019-07-26T11:15:21.048" v="1889" actId="478"/>
          <ac:picMkLst>
            <pc:docMk/>
            <pc:sldMk cId="1772732845" sldId="291"/>
            <ac:picMk id="19" creationId="{4A290FE7-7917-4E51-953F-ED1CC8DF2D84}"/>
          </ac:picMkLst>
        </pc:picChg>
        <pc:picChg chg="del">
          <ac:chgData name="Osullivan L." userId="7d6d53a2-d326-482f-abc0-9ae21b4f4c47" providerId="ADAL" clId="{C87B51AF-025D-4514-8C31-24CA55CA6C64}" dt="2019-07-26T11:15:21.048" v="1889" actId="478"/>
          <ac:picMkLst>
            <pc:docMk/>
            <pc:sldMk cId="1772732845" sldId="291"/>
            <ac:picMk id="21" creationId="{3713F169-29C1-4152-B0A4-68D5E9C9DA69}"/>
          </ac:picMkLst>
        </pc:picChg>
        <pc:picChg chg="del">
          <ac:chgData name="Osullivan L." userId="7d6d53a2-d326-482f-abc0-9ae21b4f4c47" providerId="ADAL" clId="{C87B51AF-025D-4514-8C31-24CA55CA6C64}" dt="2019-07-26T11:15:21.048" v="1889" actId="478"/>
          <ac:picMkLst>
            <pc:docMk/>
            <pc:sldMk cId="1772732845" sldId="291"/>
            <ac:picMk id="22" creationId="{5DF3BFFE-C3CA-4C04-A7CF-49D60A635993}"/>
          </ac:picMkLst>
        </pc:picChg>
        <pc:picChg chg="del">
          <ac:chgData name="Osullivan L." userId="7d6d53a2-d326-482f-abc0-9ae21b4f4c47" providerId="ADAL" clId="{C87B51AF-025D-4514-8C31-24CA55CA6C64}" dt="2019-07-26T11:15:21.048" v="1889" actId="478"/>
          <ac:picMkLst>
            <pc:docMk/>
            <pc:sldMk cId="1772732845" sldId="291"/>
            <ac:picMk id="23" creationId="{74EC7D48-3F1D-47BB-91C2-1841774A3528}"/>
          </ac:picMkLst>
        </pc:picChg>
        <pc:picChg chg="del">
          <ac:chgData name="Osullivan L." userId="7d6d53a2-d326-482f-abc0-9ae21b4f4c47" providerId="ADAL" clId="{C87B51AF-025D-4514-8C31-24CA55CA6C64}" dt="2019-07-26T11:15:21.048" v="1889" actId="478"/>
          <ac:picMkLst>
            <pc:docMk/>
            <pc:sldMk cId="1772732845" sldId="291"/>
            <ac:picMk id="24" creationId="{F3F312E4-D97A-4A6A-949A-1245042CC70C}"/>
          </ac:picMkLst>
        </pc:picChg>
        <pc:picChg chg="del">
          <ac:chgData name="Osullivan L." userId="7d6d53a2-d326-482f-abc0-9ae21b4f4c47" providerId="ADAL" clId="{C87B51AF-025D-4514-8C31-24CA55CA6C64}" dt="2019-07-26T11:15:21.048" v="1889" actId="478"/>
          <ac:picMkLst>
            <pc:docMk/>
            <pc:sldMk cId="1772732845" sldId="291"/>
            <ac:picMk id="25" creationId="{08612462-ECAD-4F6B-8E6A-E2C68EF119BC}"/>
          </ac:picMkLst>
        </pc:picChg>
        <pc:picChg chg="del">
          <ac:chgData name="Osullivan L." userId="7d6d53a2-d326-482f-abc0-9ae21b4f4c47" providerId="ADAL" clId="{C87B51AF-025D-4514-8C31-24CA55CA6C64}" dt="2019-07-26T11:15:21.048" v="1889" actId="478"/>
          <ac:picMkLst>
            <pc:docMk/>
            <pc:sldMk cId="1772732845" sldId="291"/>
            <ac:picMk id="26" creationId="{EB0F5C99-64C4-483A-9763-5F00D37B5EAE}"/>
          </ac:picMkLst>
        </pc:picChg>
        <pc:picChg chg="del">
          <ac:chgData name="Osullivan L." userId="7d6d53a2-d326-482f-abc0-9ae21b4f4c47" providerId="ADAL" clId="{C87B51AF-025D-4514-8C31-24CA55CA6C64}" dt="2019-07-26T11:15:21.048" v="1889" actId="478"/>
          <ac:picMkLst>
            <pc:docMk/>
            <pc:sldMk cId="1772732845" sldId="291"/>
            <ac:picMk id="27" creationId="{533DA08A-9230-422A-B12F-BE209FE988EB}"/>
          </ac:picMkLst>
        </pc:picChg>
        <pc:picChg chg="del">
          <ac:chgData name="Osullivan L." userId="7d6d53a2-d326-482f-abc0-9ae21b4f4c47" providerId="ADAL" clId="{C87B51AF-025D-4514-8C31-24CA55CA6C64}" dt="2019-07-26T11:15:21.048" v="1889" actId="478"/>
          <ac:picMkLst>
            <pc:docMk/>
            <pc:sldMk cId="1772732845" sldId="291"/>
            <ac:picMk id="28" creationId="{06A6716E-479C-4B11-BAD8-22C2E65B55FC}"/>
          </ac:picMkLst>
        </pc:picChg>
        <pc:picChg chg="del">
          <ac:chgData name="Osullivan L." userId="7d6d53a2-d326-482f-abc0-9ae21b4f4c47" providerId="ADAL" clId="{C87B51AF-025D-4514-8C31-24CA55CA6C64}" dt="2019-07-26T11:15:21.048" v="1889" actId="478"/>
          <ac:picMkLst>
            <pc:docMk/>
            <pc:sldMk cId="1772732845" sldId="291"/>
            <ac:picMk id="29" creationId="{9D97FF21-FA30-48E0-818E-A0821C21884C}"/>
          </ac:picMkLst>
        </pc:picChg>
        <pc:picChg chg="del">
          <ac:chgData name="Osullivan L." userId="7d6d53a2-d326-482f-abc0-9ae21b4f4c47" providerId="ADAL" clId="{C87B51AF-025D-4514-8C31-24CA55CA6C64}" dt="2019-07-26T11:15:21.048" v="1889" actId="478"/>
          <ac:picMkLst>
            <pc:docMk/>
            <pc:sldMk cId="1772732845" sldId="291"/>
            <ac:picMk id="30" creationId="{CBF5934F-6147-46B5-973B-09C0692AC654}"/>
          </ac:picMkLst>
        </pc:picChg>
        <pc:picChg chg="del">
          <ac:chgData name="Osullivan L." userId="7d6d53a2-d326-482f-abc0-9ae21b4f4c47" providerId="ADAL" clId="{C87B51AF-025D-4514-8C31-24CA55CA6C64}" dt="2019-07-26T11:15:21.048" v="1889" actId="478"/>
          <ac:picMkLst>
            <pc:docMk/>
            <pc:sldMk cId="1772732845" sldId="291"/>
            <ac:picMk id="31" creationId="{D58430CE-C9DF-408C-93E9-3F3200C084CD}"/>
          </ac:picMkLst>
        </pc:picChg>
        <pc:picChg chg="del">
          <ac:chgData name="Osullivan L." userId="7d6d53a2-d326-482f-abc0-9ae21b4f4c47" providerId="ADAL" clId="{C87B51AF-025D-4514-8C31-24CA55CA6C64}" dt="2019-07-26T11:15:21.048" v="1889" actId="478"/>
          <ac:picMkLst>
            <pc:docMk/>
            <pc:sldMk cId="1772732845" sldId="291"/>
            <ac:picMk id="32" creationId="{A57C6320-D571-4220-835B-8A13CBE6D181}"/>
          </ac:picMkLst>
        </pc:picChg>
        <pc:picChg chg="del">
          <ac:chgData name="Osullivan L." userId="7d6d53a2-d326-482f-abc0-9ae21b4f4c47" providerId="ADAL" clId="{C87B51AF-025D-4514-8C31-24CA55CA6C64}" dt="2019-07-26T11:15:21.048" v="1889" actId="478"/>
          <ac:picMkLst>
            <pc:docMk/>
            <pc:sldMk cId="1772732845" sldId="291"/>
            <ac:picMk id="33" creationId="{36B7574B-9884-4466-B1B4-133644EC37CB}"/>
          </ac:picMkLst>
        </pc:picChg>
        <pc:picChg chg="del">
          <ac:chgData name="Osullivan L." userId="7d6d53a2-d326-482f-abc0-9ae21b4f4c47" providerId="ADAL" clId="{C87B51AF-025D-4514-8C31-24CA55CA6C64}" dt="2019-07-26T11:15:21.048" v="1889" actId="478"/>
          <ac:picMkLst>
            <pc:docMk/>
            <pc:sldMk cId="1772732845" sldId="291"/>
            <ac:picMk id="34" creationId="{BE77C483-435E-4883-B19E-C018BB04DA2D}"/>
          </ac:picMkLst>
        </pc:picChg>
        <pc:picChg chg="del">
          <ac:chgData name="Osullivan L." userId="7d6d53a2-d326-482f-abc0-9ae21b4f4c47" providerId="ADAL" clId="{C87B51AF-025D-4514-8C31-24CA55CA6C64}" dt="2019-07-26T11:15:21.048" v="1889" actId="478"/>
          <ac:picMkLst>
            <pc:docMk/>
            <pc:sldMk cId="1772732845" sldId="291"/>
            <ac:picMk id="35" creationId="{8CDBBFC1-EBEE-4CC6-9210-E732621D6534}"/>
          </ac:picMkLst>
        </pc:picChg>
        <pc:picChg chg="del">
          <ac:chgData name="Osullivan L." userId="7d6d53a2-d326-482f-abc0-9ae21b4f4c47" providerId="ADAL" clId="{C87B51AF-025D-4514-8C31-24CA55CA6C64}" dt="2019-07-26T11:15:21.048" v="1889" actId="478"/>
          <ac:picMkLst>
            <pc:docMk/>
            <pc:sldMk cId="1772732845" sldId="291"/>
            <ac:picMk id="36" creationId="{0B499739-BFA7-4F76-B753-62172522E283}"/>
          </ac:picMkLst>
        </pc:picChg>
        <pc:picChg chg="del">
          <ac:chgData name="Osullivan L." userId="7d6d53a2-d326-482f-abc0-9ae21b4f4c47" providerId="ADAL" clId="{C87B51AF-025D-4514-8C31-24CA55CA6C64}" dt="2019-07-26T11:15:21.048" v="1889" actId="478"/>
          <ac:picMkLst>
            <pc:docMk/>
            <pc:sldMk cId="1772732845" sldId="291"/>
            <ac:picMk id="38" creationId="{E2C92CA9-8F8F-4B88-997E-66606A5DEBFB}"/>
          </ac:picMkLst>
        </pc:picChg>
        <pc:picChg chg="del">
          <ac:chgData name="Osullivan L." userId="7d6d53a2-d326-482f-abc0-9ae21b4f4c47" providerId="ADAL" clId="{C87B51AF-025D-4514-8C31-24CA55CA6C64}" dt="2019-07-26T11:15:21.048" v="1889" actId="478"/>
          <ac:picMkLst>
            <pc:docMk/>
            <pc:sldMk cId="1772732845" sldId="291"/>
            <ac:picMk id="39" creationId="{95DA4C93-4B52-48D9-B4BD-191C13DB7AB7}"/>
          </ac:picMkLst>
        </pc:picChg>
        <pc:picChg chg="del">
          <ac:chgData name="Osullivan L." userId="7d6d53a2-d326-482f-abc0-9ae21b4f4c47" providerId="ADAL" clId="{C87B51AF-025D-4514-8C31-24CA55CA6C64}" dt="2019-07-26T11:15:21.048" v="1889" actId="478"/>
          <ac:picMkLst>
            <pc:docMk/>
            <pc:sldMk cId="1772732845" sldId="291"/>
            <ac:picMk id="40" creationId="{DE052256-5140-4D95-A254-ACF9608DD984}"/>
          </ac:picMkLst>
        </pc:picChg>
        <pc:picChg chg="add">
          <ac:chgData name="Osullivan L." userId="7d6d53a2-d326-482f-abc0-9ae21b4f4c47" providerId="ADAL" clId="{C87B51AF-025D-4514-8C31-24CA55CA6C64}" dt="2019-07-26T11:20:46.552" v="1960"/>
          <ac:picMkLst>
            <pc:docMk/>
            <pc:sldMk cId="1772732845" sldId="291"/>
            <ac:picMk id="41" creationId="{82C4C25A-6465-4D83-B6FC-8CE21FA4A068}"/>
          </ac:picMkLst>
        </pc:picChg>
      </pc:sldChg>
      <pc:sldChg chg="modSp add">
        <pc:chgData name="Osullivan L." userId="7d6d53a2-d326-482f-abc0-9ae21b4f4c47" providerId="ADAL" clId="{C87B51AF-025D-4514-8C31-24CA55CA6C64}" dt="2019-07-26T11:32:54.999" v="2012" actId="20577"/>
        <pc:sldMkLst>
          <pc:docMk/>
          <pc:sldMk cId="339183410" sldId="292"/>
        </pc:sldMkLst>
        <pc:spChg chg="mod">
          <ac:chgData name="Osullivan L." userId="7d6d53a2-d326-482f-abc0-9ae21b4f4c47" providerId="ADAL" clId="{C87B51AF-025D-4514-8C31-24CA55CA6C64}" dt="2019-07-26T11:32:54.999" v="2012" actId="20577"/>
          <ac:spMkLst>
            <pc:docMk/>
            <pc:sldMk cId="339183410" sldId="292"/>
            <ac:spMk id="2" creationId="{4DE9B796-7945-4D7D-ABF6-80BA05344862}"/>
          </ac:spMkLst>
        </pc:spChg>
      </pc:sldChg>
      <pc:sldChg chg="addSp delSp add">
        <pc:chgData name="Osullivan L." userId="7d6d53a2-d326-482f-abc0-9ae21b4f4c47" providerId="ADAL" clId="{C87B51AF-025D-4514-8C31-24CA55CA6C64}" dt="2019-07-26T11:34:59.391" v="2016"/>
        <pc:sldMkLst>
          <pc:docMk/>
          <pc:sldMk cId="1224760338" sldId="293"/>
        </pc:sldMkLst>
        <pc:spChg chg="del">
          <ac:chgData name="Osullivan L." userId="7d6d53a2-d326-482f-abc0-9ae21b4f4c47" providerId="ADAL" clId="{C87B51AF-025D-4514-8C31-24CA55CA6C64}" dt="2019-07-26T11:34:58.083" v="2015" actId="478"/>
          <ac:spMkLst>
            <pc:docMk/>
            <pc:sldMk cId="1224760338" sldId="293"/>
            <ac:spMk id="2" creationId="{F543ED78-B0A3-48B1-9A7D-A2DF388C24D4}"/>
          </ac:spMkLst>
        </pc:spChg>
        <pc:spChg chg="del">
          <ac:chgData name="Osullivan L." userId="7d6d53a2-d326-482f-abc0-9ae21b4f4c47" providerId="ADAL" clId="{C87B51AF-025D-4514-8C31-24CA55CA6C64}" dt="2019-07-26T11:34:56.009" v="2014" actId="478"/>
          <ac:spMkLst>
            <pc:docMk/>
            <pc:sldMk cId="1224760338" sldId="293"/>
            <ac:spMk id="3" creationId="{983A3C4B-6958-4D00-9ACD-42985159EA1A}"/>
          </ac:spMkLst>
        </pc:spChg>
        <pc:picChg chg="add">
          <ac:chgData name="Osullivan L." userId="7d6d53a2-d326-482f-abc0-9ae21b4f4c47" providerId="ADAL" clId="{C87B51AF-025D-4514-8C31-24CA55CA6C64}" dt="2019-07-26T11:34:59.391" v="2016"/>
          <ac:picMkLst>
            <pc:docMk/>
            <pc:sldMk cId="1224760338" sldId="293"/>
            <ac:picMk id="4" creationId="{33600474-289D-45C3-BF81-120A53C9A68A}"/>
          </ac:picMkLst>
        </pc:picChg>
      </pc:sldChg>
      <pc:sldChg chg="modAnim">
        <pc:chgData name="Osullivan L." userId="7d6d53a2-d326-482f-abc0-9ae21b4f4c47" providerId="ADAL" clId="{C87B51AF-025D-4514-8C31-24CA55CA6C64}" dt="2019-07-26T12:46:40.274" v="2294"/>
        <pc:sldMkLst>
          <pc:docMk/>
          <pc:sldMk cId="498596965" sldId="294"/>
        </pc:sldMkLst>
      </pc:sldChg>
      <pc:sldChg chg="addSp delSp modSp add delAnim modAnim">
        <pc:chgData name="Osullivan L." userId="7d6d53a2-d326-482f-abc0-9ae21b4f4c47" providerId="ADAL" clId="{C87B51AF-025D-4514-8C31-24CA55CA6C64}" dt="2019-07-26T14:58:19.234" v="2307"/>
        <pc:sldMkLst>
          <pc:docMk/>
          <pc:sldMk cId="2414693155" sldId="295"/>
        </pc:sldMkLst>
        <pc:spChg chg="del">
          <ac:chgData name="Osullivan L." userId="7d6d53a2-d326-482f-abc0-9ae21b4f4c47" providerId="ADAL" clId="{C87B51AF-025D-4514-8C31-24CA55CA6C64}" dt="2019-07-26T11:53:03.315" v="2228" actId="478"/>
          <ac:spMkLst>
            <pc:docMk/>
            <pc:sldMk cId="2414693155" sldId="295"/>
            <ac:spMk id="3" creationId="{2441AE87-A6C0-45A3-990B-61C2A54F4F72}"/>
          </ac:spMkLst>
        </pc:spChg>
        <pc:spChg chg="add del mod">
          <ac:chgData name="Osullivan L." userId="7d6d53a2-d326-482f-abc0-9ae21b4f4c47" providerId="ADAL" clId="{C87B51AF-025D-4514-8C31-24CA55CA6C64}" dt="2019-07-26T11:53:04.622" v="2229"/>
          <ac:spMkLst>
            <pc:docMk/>
            <pc:sldMk cId="2414693155" sldId="295"/>
            <ac:spMk id="5" creationId="{8ED7ABE3-DA72-4C27-9E3C-8EAE8766CDFD}"/>
          </ac:spMkLst>
        </pc:spChg>
        <pc:picChg chg="add mod ord">
          <ac:chgData name="Osullivan L." userId="7d6d53a2-d326-482f-abc0-9ae21b4f4c47" providerId="ADAL" clId="{C87B51AF-025D-4514-8C31-24CA55CA6C64}" dt="2019-07-26T14:56:29.183" v="2302" actId="171"/>
          <ac:picMkLst>
            <pc:docMk/>
            <pc:sldMk cId="2414693155" sldId="295"/>
            <ac:picMk id="7" creationId="{3EBEC40A-882E-415C-AD57-AFE1FDD0D963}"/>
          </ac:picMkLst>
        </pc:picChg>
        <pc:picChg chg="add mod modCrop">
          <ac:chgData name="Osullivan L." userId="7d6d53a2-d326-482f-abc0-9ae21b4f4c47" providerId="ADAL" clId="{C87B51AF-025D-4514-8C31-24CA55CA6C64}" dt="2019-07-26T14:56:18.116" v="2295" actId="12788"/>
          <ac:picMkLst>
            <pc:docMk/>
            <pc:sldMk cId="2414693155" sldId="295"/>
            <ac:picMk id="9" creationId="{4849E1C8-D889-4DD2-BE8A-70988ADA9D9C}"/>
          </ac:picMkLst>
        </pc:picChg>
      </pc:sldChg>
      <pc:sldChg chg="addSp modSp add modAnim">
        <pc:chgData name="Osullivan L." userId="7d6d53a2-d326-482f-abc0-9ae21b4f4c47" providerId="ADAL" clId="{C87B51AF-025D-4514-8C31-24CA55CA6C64}" dt="2019-08-22T14:52:05.471" v="2767" actId="20577"/>
        <pc:sldMkLst>
          <pc:docMk/>
          <pc:sldMk cId="3480518787" sldId="296"/>
        </pc:sldMkLst>
        <pc:spChg chg="mod">
          <ac:chgData name="Osullivan L." userId="7d6d53a2-d326-482f-abc0-9ae21b4f4c47" providerId="ADAL" clId="{C87B51AF-025D-4514-8C31-24CA55CA6C64}" dt="2019-07-26T15:55:39.756" v="2313" actId="20577"/>
          <ac:spMkLst>
            <pc:docMk/>
            <pc:sldMk cId="3480518787" sldId="296"/>
            <ac:spMk id="2" creationId="{4DE9B796-7945-4D7D-ABF6-80BA05344862}"/>
          </ac:spMkLst>
        </pc:spChg>
        <pc:spChg chg="mod">
          <ac:chgData name="Osullivan L." userId="7d6d53a2-d326-482f-abc0-9ae21b4f4c47" providerId="ADAL" clId="{C87B51AF-025D-4514-8C31-24CA55CA6C64}" dt="2019-08-22T14:52:05.471" v="2767" actId="20577"/>
          <ac:spMkLst>
            <pc:docMk/>
            <pc:sldMk cId="3480518787" sldId="296"/>
            <ac:spMk id="3" creationId="{2441AE87-A6C0-45A3-990B-61C2A54F4F72}"/>
          </ac:spMkLst>
        </pc:spChg>
        <pc:picChg chg="add mod">
          <ac:chgData name="Osullivan L." userId="7d6d53a2-d326-482f-abc0-9ae21b4f4c47" providerId="ADAL" clId="{C87B51AF-025D-4514-8C31-24CA55CA6C64}" dt="2019-07-29T11:39:35.736" v="2555" actId="1076"/>
          <ac:picMkLst>
            <pc:docMk/>
            <pc:sldMk cId="3480518787" sldId="296"/>
            <ac:picMk id="5" creationId="{5ABD859B-6429-4109-AD36-C10B54BF93A1}"/>
          </ac:picMkLst>
        </pc:picChg>
      </pc:sldChg>
      <pc:sldChg chg="modSp add modAnim">
        <pc:chgData name="Osullivan L." userId="7d6d53a2-d326-482f-abc0-9ae21b4f4c47" providerId="ADAL" clId="{C87B51AF-025D-4514-8C31-24CA55CA6C64}" dt="2019-08-22T14:36:15.865" v="2764" actId="20577"/>
        <pc:sldMkLst>
          <pc:docMk/>
          <pc:sldMk cId="2264490842" sldId="315"/>
        </pc:sldMkLst>
        <pc:spChg chg="mod">
          <ac:chgData name="Osullivan L." userId="7d6d53a2-d326-482f-abc0-9ae21b4f4c47" providerId="ADAL" clId="{C87B51AF-025D-4514-8C31-24CA55CA6C64}" dt="2019-08-19T08:33:00.070" v="2591" actId="20577"/>
          <ac:spMkLst>
            <pc:docMk/>
            <pc:sldMk cId="2264490842" sldId="315"/>
            <ac:spMk id="2" creationId="{4DE9B796-7945-4D7D-ABF6-80BA05344862}"/>
          </ac:spMkLst>
        </pc:spChg>
        <pc:spChg chg="mod">
          <ac:chgData name="Osullivan L." userId="7d6d53a2-d326-482f-abc0-9ae21b4f4c47" providerId="ADAL" clId="{C87B51AF-025D-4514-8C31-24CA55CA6C64}" dt="2019-08-22T14:36:15.865" v="2764" actId="20577"/>
          <ac:spMkLst>
            <pc:docMk/>
            <pc:sldMk cId="2264490842" sldId="315"/>
            <ac:spMk id="3" creationId="{2441AE87-A6C0-45A3-990B-61C2A54F4F72}"/>
          </ac:spMkLst>
        </pc:spChg>
      </pc:sldChg>
      <pc:sldChg chg="add del">
        <pc:chgData name="Osullivan L." userId="7d6d53a2-d326-482f-abc0-9ae21b4f4c47" providerId="ADAL" clId="{C87B51AF-025D-4514-8C31-24CA55CA6C64}" dt="2019-08-22T14:40:11.384" v="2765" actId="2696"/>
        <pc:sldMkLst>
          <pc:docMk/>
          <pc:sldMk cId="1899064147" sldId="328"/>
        </pc:sldMkLst>
      </pc:sldChg>
    </pc:docChg>
  </pc:docChgLst>
  <pc:docChgLst>
    <pc:chgData name="Osullivan L." userId="7d6d53a2-d326-482f-abc0-9ae21b4f4c47" providerId="ADAL" clId="{430758CE-15E4-4D5E-AA84-C5917EADB761}"/>
    <pc:docChg chg="undo custSel addSld delSld modSld modMainMaster">
      <pc:chgData name="Osullivan L." userId="7d6d53a2-d326-482f-abc0-9ae21b4f4c47" providerId="ADAL" clId="{430758CE-15E4-4D5E-AA84-C5917EADB761}" dt="2019-09-13T10:58:58.234" v="665"/>
      <pc:docMkLst>
        <pc:docMk/>
      </pc:docMkLst>
      <pc:sldChg chg="addSp delSp modSp setBg">
        <pc:chgData name="Osullivan L." userId="7d6d53a2-d326-482f-abc0-9ae21b4f4c47" providerId="ADAL" clId="{430758CE-15E4-4D5E-AA84-C5917EADB761}" dt="2019-09-13T09:25:04.968" v="151" actId="207"/>
        <pc:sldMkLst>
          <pc:docMk/>
          <pc:sldMk cId="249358570" sldId="256"/>
        </pc:sldMkLst>
        <pc:spChg chg="del mod">
          <ac:chgData name="Osullivan L." userId="7d6d53a2-d326-482f-abc0-9ae21b4f4c47" providerId="ADAL" clId="{430758CE-15E4-4D5E-AA84-C5917EADB761}" dt="2019-09-13T09:23:00.164" v="138" actId="478"/>
          <ac:spMkLst>
            <pc:docMk/>
            <pc:sldMk cId="249358570" sldId="256"/>
            <ac:spMk id="2" creationId="{5092CA42-2835-4209-AB9F-F30F701DA749}"/>
          </ac:spMkLst>
        </pc:spChg>
        <pc:spChg chg="add mod">
          <ac:chgData name="Osullivan L." userId="7d6d53a2-d326-482f-abc0-9ae21b4f4c47" providerId="ADAL" clId="{430758CE-15E4-4D5E-AA84-C5917EADB761}" dt="2019-09-13T09:25:04.968" v="151" actId="207"/>
          <ac:spMkLst>
            <pc:docMk/>
            <pc:sldMk cId="249358570" sldId="256"/>
            <ac:spMk id="3" creationId="{276246CA-5565-49B2-93AB-4A766946806C}"/>
          </ac:spMkLst>
        </pc:spChg>
        <pc:spChg chg="mod">
          <ac:chgData name="Osullivan L." userId="7d6d53a2-d326-482f-abc0-9ae21b4f4c47" providerId="ADAL" clId="{430758CE-15E4-4D5E-AA84-C5917EADB761}" dt="2019-09-13T09:23:55.999" v="149" actId="207"/>
          <ac:spMkLst>
            <pc:docMk/>
            <pc:sldMk cId="249358570" sldId="256"/>
            <ac:spMk id="5" creationId="{36235C27-6DBD-4CDA-A24E-0125360A99B7}"/>
          </ac:spMkLst>
        </pc:spChg>
        <pc:spChg chg="add">
          <ac:chgData name="Osullivan L." userId="7d6d53a2-d326-482f-abc0-9ae21b4f4c47" providerId="ADAL" clId="{430758CE-15E4-4D5E-AA84-C5917EADB761}" dt="2019-09-13T09:22:19.543" v="90"/>
          <ac:spMkLst>
            <pc:docMk/>
            <pc:sldMk cId="249358570" sldId="256"/>
            <ac:spMk id="8" creationId="{5A5762DB-9D28-4788-95D0-68E3562DE3B7}"/>
          </ac:spMkLst>
        </pc:spChg>
        <pc:spChg chg="add mod ord">
          <ac:chgData name="Osullivan L." userId="7d6d53a2-d326-482f-abc0-9ae21b4f4c47" providerId="ADAL" clId="{430758CE-15E4-4D5E-AA84-C5917EADB761}" dt="2019-09-13T09:23:49.560" v="148" actId="12789"/>
          <ac:spMkLst>
            <pc:docMk/>
            <pc:sldMk cId="249358570" sldId="256"/>
            <ac:spMk id="9" creationId="{A290A9EF-04F5-4845-9B01-AC335B3040C9}"/>
          </ac:spMkLst>
        </pc:spChg>
        <pc:picChg chg="mod">
          <ac:chgData name="Osullivan L." userId="7d6d53a2-d326-482f-abc0-9ae21b4f4c47" providerId="ADAL" clId="{430758CE-15E4-4D5E-AA84-C5917EADB761}" dt="2019-09-13T09:23:49.560" v="148" actId="12789"/>
          <ac:picMkLst>
            <pc:docMk/>
            <pc:sldMk cId="249358570" sldId="256"/>
            <ac:picMk id="4" creationId="{F6457B18-E7F9-4A93-8262-7E8006612143}"/>
          </ac:picMkLst>
        </pc:picChg>
        <pc:picChg chg="add del">
          <ac:chgData name="Osullivan L." userId="7d6d53a2-d326-482f-abc0-9ae21b4f4c47" providerId="ADAL" clId="{430758CE-15E4-4D5E-AA84-C5917EADB761}" dt="2019-09-13T09:22:13.052" v="89"/>
          <ac:picMkLst>
            <pc:docMk/>
            <pc:sldMk cId="249358570" sldId="256"/>
            <ac:picMk id="6" creationId="{EB84B659-6468-48EE-9884-7CD25B611831}"/>
          </ac:picMkLst>
        </pc:picChg>
        <pc:picChg chg="add">
          <ac:chgData name="Osullivan L." userId="7d6d53a2-d326-482f-abc0-9ae21b4f4c47" providerId="ADAL" clId="{430758CE-15E4-4D5E-AA84-C5917EADB761}" dt="2019-09-13T09:22:19.543" v="90"/>
          <ac:picMkLst>
            <pc:docMk/>
            <pc:sldMk cId="249358570" sldId="256"/>
            <ac:picMk id="7" creationId="{B9EA21DF-BD75-4DA0-9C16-DB41D31B08E9}"/>
          </ac:picMkLst>
        </pc:picChg>
      </pc:sldChg>
      <pc:sldChg chg="modSp">
        <pc:chgData name="Osullivan L." userId="7d6d53a2-d326-482f-abc0-9ae21b4f4c47" providerId="ADAL" clId="{430758CE-15E4-4D5E-AA84-C5917EADB761}" dt="2019-09-13T10:53:35.629" v="654" actId="20577"/>
        <pc:sldMkLst>
          <pc:docMk/>
          <pc:sldMk cId="1189221704" sldId="257"/>
        </pc:sldMkLst>
        <pc:spChg chg="mod">
          <ac:chgData name="Osullivan L." userId="7d6d53a2-d326-482f-abc0-9ae21b4f4c47" providerId="ADAL" clId="{430758CE-15E4-4D5E-AA84-C5917EADB761}" dt="2019-09-13T09:27:40.337" v="176" actId="207"/>
          <ac:spMkLst>
            <pc:docMk/>
            <pc:sldMk cId="1189221704" sldId="257"/>
            <ac:spMk id="2" creationId="{4DE9B796-7945-4D7D-ABF6-80BA05344862}"/>
          </ac:spMkLst>
        </pc:spChg>
        <pc:spChg chg="mod">
          <ac:chgData name="Osullivan L." userId="7d6d53a2-d326-482f-abc0-9ae21b4f4c47" providerId="ADAL" clId="{430758CE-15E4-4D5E-AA84-C5917EADB761}" dt="2019-09-13T10:53:35.629" v="654" actId="20577"/>
          <ac:spMkLst>
            <pc:docMk/>
            <pc:sldMk cId="1189221704" sldId="257"/>
            <ac:spMk id="3" creationId="{2441AE87-A6C0-45A3-990B-61C2A54F4F72}"/>
          </ac:spMkLst>
        </pc:spChg>
      </pc:sldChg>
      <pc:sldChg chg="modSp">
        <pc:chgData name="Osullivan L." userId="7d6d53a2-d326-482f-abc0-9ae21b4f4c47" providerId="ADAL" clId="{430758CE-15E4-4D5E-AA84-C5917EADB761}" dt="2019-09-13T09:26:05.017" v="156" actId="14100"/>
        <pc:sldMkLst>
          <pc:docMk/>
          <pc:sldMk cId="3598490835" sldId="258"/>
        </pc:sldMkLst>
        <pc:spChg chg="mod">
          <ac:chgData name="Osullivan L." userId="7d6d53a2-d326-482f-abc0-9ae21b4f4c47" providerId="ADAL" clId="{430758CE-15E4-4D5E-AA84-C5917EADB761}" dt="2019-09-13T09:25:36.149" v="152" actId="207"/>
          <ac:spMkLst>
            <pc:docMk/>
            <pc:sldMk cId="3598490835" sldId="258"/>
            <ac:spMk id="2" creationId="{4DE9B796-7945-4D7D-ABF6-80BA05344862}"/>
          </ac:spMkLst>
        </pc:spChg>
        <pc:spChg chg="mod">
          <ac:chgData name="Osullivan L." userId="7d6d53a2-d326-482f-abc0-9ae21b4f4c47" providerId="ADAL" clId="{430758CE-15E4-4D5E-AA84-C5917EADB761}" dt="2019-09-13T09:26:05.017" v="156" actId="14100"/>
          <ac:spMkLst>
            <pc:docMk/>
            <pc:sldMk cId="3598490835" sldId="258"/>
            <ac:spMk id="3" creationId="{2441AE87-A6C0-45A3-990B-61C2A54F4F72}"/>
          </ac:spMkLst>
        </pc:spChg>
      </pc:sldChg>
      <pc:sldChg chg="modSp modAnim">
        <pc:chgData name="Osullivan L." userId="7d6d53a2-d326-482f-abc0-9ae21b4f4c47" providerId="ADAL" clId="{430758CE-15E4-4D5E-AA84-C5917EADB761}" dt="2019-09-13T10:53:24.580" v="640" actId="20577"/>
        <pc:sldMkLst>
          <pc:docMk/>
          <pc:sldMk cId="3755572730" sldId="259"/>
        </pc:sldMkLst>
        <pc:spChg chg="mod">
          <ac:chgData name="Osullivan L." userId="7d6d53a2-d326-482f-abc0-9ae21b4f4c47" providerId="ADAL" clId="{430758CE-15E4-4D5E-AA84-C5917EADB761}" dt="2019-09-13T09:26:19.536" v="167" actId="20577"/>
          <ac:spMkLst>
            <pc:docMk/>
            <pc:sldMk cId="3755572730" sldId="259"/>
            <ac:spMk id="2" creationId="{4DE9B796-7945-4D7D-ABF6-80BA05344862}"/>
          </ac:spMkLst>
        </pc:spChg>
        <pc:spChg chg="mod">
          <ac:chgData name="Osullivan L." userId="7d6d53a2-d326-482f-abc0-9ae21b4f4c47" providerId="ADAL" clId="{430758CE-15E4-4D5E-AA84-C5917EADB761}" dt="2019-09-13T10:53:24.580" v="640" actId="20577"/>
          <ac:spMkLst>
            <pc:docMk/>
            <pc:sldMk cId="3755572730" sldId="259"/>
            <ac:spMk id="3" creationId="{2441AE87-A6C0-45A3-990B-61C2A54F4F72}"/>
          </ac:spMkLst>
        </pc:spChg>
      </pc:sldChg>
      <pc:sldChg chg="delSp modSp del delDesignElem">
        <pc:chgData name="Osullivan L." userId="7d6d53a2-d326-482f-abc0-9ae21b4f4c47" providerId="ADAL" clId="{430758CE-15E4-4D5E-AA84-C5917EADB761}" dt="2019-09-13T09:54:54.104" v="350" actId="47"/>
        <pc:sldMkLst>
          <pc:docMk/>
          <pc:sldMk cId="3451472071" sldId="260"/>
        </pc:sldMkLst>
        <pc:spChg chg="mod">
          <ac:chgData name="Osullivan L." userId="7d6d53a2-d326-482f-abc0-9ae21b4f4c47" providerId="ADAL" clId="{430758CE-15E4-4D5E-AA84-C5917EADB761}" dt="2019-09-13T09:54:21.844" v="345" actId="27636"/>
          <ac:spMkLst>
            <pc:docMk/>
            <pc:sldMk cId="3451472071" sldId="260"/>
            <ac:spMk id="2" creationId="{4DE9B796-7945-4D7D-ABF6-80BA05344862}"/>
          </ac:spMkLst>
        </pc:spChg>
        <pc:spChg chg="del">
          <ac:chgData name="Osullivan L." userId="7d6d53a2-d326-482f-abc0-9ae21b4f4c47" providerId="ADAL" clId="{430758CE-15E4-4D5E-AA84-C5917EADB761}" dt="2019-09-13T09:54:21.813" v="344"/>
          <ac:spMkLst>
            <pc:docMk/>
            <pc:sldMk cId="3451472071" sldId="260"/>
            <ac:spMk id="7" creationId="{2A8AA5BC-4F7A-4226-8F99-6D824B226A97}"/>
          </ac:spMkLst>
        </pc:spChg>
        <pc:spChg chg="del">
          <ac:chgData name="Osullivan L." userId="7d6d53a2-d326-482f-abc0-9ae21b4f4c47" providerId="ADAL" clId="{430758CE-15E4-4D5E-AA84-C5917EADB761}" dt="2019-09-13T09:54:21.813" v="344"/>
          <ac:spMkLst>
            <pc:docMk/>
            <pc:sldMk cId="3451472071" sldId="260"/>
            <ac:spMk id="9" creationId="{3E5445C6-DD42-4979-86FF-03730E8C6DB0}"/>
          </ac:spMkLst>
        </pc:spChg>
        <pc:cxnChg chg="del">
          <ac:chgData name="Osullivan L." userId="7d6d53a2-d326-482f-abc0-9ae21b4f4c47" providerId="ADAL" clId="{430758CE-15E4-4D5E-AA84-C5917EADB761}" dt="2019-09-13T09:54:21.813" v="344"/>
          <ac:cxnSpMkLst>
            <pc:docMk/>
            <pc:sldMk cId="3451472071" sldId="260"/>
            <ac:cxnSpMk id="11" creationId="{45000665-DFC7-417E-8FD7-516A0F15C975}"/>
          </ac:cxnSpMkLst>
        </pc:cxnChg>
      </pc:sldChg>
      <pc:sldChg chg="addSp delSp modSp del delDesignElem">
        <pc:chgData name="Osullivan L." userId="7d6d53a2-d326-482f-abc0-9ae21b4f4c47" providerId="ADAL" clId="{430758CE-15E4-4D5E-AA84-C5917EADB761}" dt="2019-09-13T09:56:54.789" v="362" actId="47"/>
        <pc:sldMkLst>
          <pc:docMk/>
          <pc:sldMk cId="267591930" sldId="262"/>
        </pc:sldMkLst>
        <pc:spChg chg="mod">
          <ac:chgData name="Osullivan L." userId="7d6d53a2-d326-482f-abc0-9ae21b4f4c47" providerId="ADAL" clId="{430758CE-15E4-4D5E-AA84-C5917EADB761}" dt="2019-09-13T09:56:26.789" v="357"/>
          <ac:spMkLst>
            <pc:docMk/>
            <pc:sldMk cId="267591930" sldId="262"/>
            <ac:spMk id="2" creationId="{4DE9B796-7945-4D7D-ABF6-80BA05344862}"/>
          </ac:spMkLst>
        </pc:spChg>
        <pc:spChg chg="add del">
          <ac:chgData name="Osullivan L." userId="7d6d53a2-d326-482f-abc0-9ae21b4f4c47" providerId="ADAL" clId="{430758CE-15E4-4D5E-AA84-C5917EADB761}" dt="2019-09-13T09:56:26.789" v="357"/>
          <ac:spMkLst>
            <pc:docMk/>
            <pc:sldMk cId="267591930" sldId="262"/>
            <ac:spMk id="7" creationId="{2A8AA5BC-4F7A-4226-8F99-6D824B226A97}"/>
          </ac:spMkLst>
        </pc:spChg>
        <pc:spChg chg="add del">
          <ac:chgData name="Osullivan L." userId="7d6d53a2-d326-482f-abc0-9ae21b4f4c47" providerId="ADAL" clId="{430758CE-15E4-4D5E-AA84-C5917EADB761}" dt="2019-09-13T09:56:26.789" v="357"/>
          <ac:spMkLst>
            <pc:docMk/>
            <pc:sldMk cId="267591930" sldId="262"/>
            <ac:spMk id="9" creationId="{3E5445C6-DD42-4979-86FF-03730E8C6DB0}"/>
          </ac:spMkLst>
        </pc:spChg>
        <pc:cxnChg chg="add del">
          <ac:chgData name="Osullivan L." userId="7d6d53a2-d326-482f-abc0-9ae21b4f4c47" providerId="ADAL" clId="{430758CE-15E4-4D5E-AA84-C5917EADB761}" dt="2019-09-13T09:56:26.789" v="357"/>
          <ac:cxnSpMkLst>
            <pc:docMk/>
            <pc:sldMk cId="267591930" sldId="262"/>
            <ac:cxnSpMk id="11" creationId="{45000665-DFC7-417E-8FD7-516A0F15C975}"/>
          </ac:cxnSpMkLst>
        </pc:cxnChg>
      </pc:sldChg>
      <pc:sldChg chg="addSp delSp modSp setBg delDesignElem">
        <pc:chgData name="Osullivan L." userId="7d6d53a2-d326-482f-abc0-9ae21b4f4c47" providerId="ADAL" clId="{430758CE-15E4-4D5E-AA84-C5917EADB761}" dt="2019-09-13T10:09:31.882" v="595"/>
        <pc:sldMkLst>
          <pc:docMk/>
          <pc:sldMk cId="3135575925" sldId="265"/>
        </pc:sldMkLst>
        <pc:spChg chg="mod">
          <ac:chgData name="Osullivan L." userId="7d6d53a2-d326-482f-abc0-9ae21b4f4c47" providerId="ADAL" clId="{430758CE-15E4-4D5E-AA84-C5917EADB761}" dt="2019-09-13T09:55:26.763" v="352" actId="403"/>
          <ac:spMkLst>
            <pc:docMk/>
            <pc:sldMk cId="3135575925" sldId="265"/>
            <ac:spMk id="2" creationId="{4DE9B796-7945-4D7D-ABF6-80BA05344862}"/>
          </ac:spMkLst>
        </pc:spChg>
        <pc:spChg chg="add del mod">
          <ac:chgData name="Osullivan L." userId="7d6d53a2-d326-482f-abc0-9ae21b4f4c47" providerId="ADAL" clId="{430758CE-15E4-4D5E-AA84-C5917EADB761}" dt="2019-09-13T09:53:29.509" v="339"/>
          <ac:spMkLst>
            <pc:docMk/>
            <pc:sldMk cId="3135575925" sldId="265"/>
            <ac:spMk id="3" creationId="{EC41434A-1833-4106-884B-6AC781C8C5EF}"/>
          </ac:spMkLst>
        </pc:spChg>
        <pc:spChg chg="del">
          <ac:chgData name="Osullivan L." userId="7d6d53a2-d326-482f-abc0-9ae21b4f4c47" providerId="ADAL" clId="{430758CE-15E4-4D5E-AA84-C5917EADB761}" dt="2019-09-13T09:46:57.201" v="242"/>
          <ac:spMkLst>
            <pc:docMk/>
            <pc:sldMk cId="3135575925" sldId="265"/>
            <ac:spMk id="7" creationId="{2A8AA5BC-4F7A-4226-8F99-6D824B226A97}"/>
          </ac:spMkLst>
        </pc:spChg>
        <pc:spChg chg="del">
          <ac:chgData name="Osullivan L." userId="7d6d53a2-d326-482f-abc0-9ae21b4f4c47" providerId="ADAL" clId="{430758CE-15E4-4D5E-AA84-C5917EADB761}" dt="2019-09-13T09:46:57.201" v="242"/>
          <ac:spMkLst>
            <pc:docMk/>
            <pc:sldMk cId="3135575925" sldId="265"/>
            <ac:spMk id="9" creationId="{3E5445C6-DD42-4979-86FF-03730E8C6DB0}"/>
          </ac:spMkLst>
        </pc:spChg>
        <pc:cxnChg chg="del">
          <ac:chgData name="Osullivan L." userId="7d6d53a2-d326-482f-abc0-9ae21b4f4c47" providerId="ADAL" clId="{430758CE-15E4-4D5E-AA84-C5917EADB761}" dt="2019-09-13T09:46:57.201" v="242"/>
          <ac:cxnSpMkLst>
            <pc:docMk/>
            <pc:sldMk cId="3135575925" sldId="265"/>
            <ac:cxnSpMk id="11" creationId="{45000665-DFC7-417E-8FD7-516A0F15C975}"/>
          </ac:cxnSpMkLst>
        </pc:cxnChg>
      </pc:sldChg>
      <pc:sldChg chg="modSp">
        <pc:chgData name="Osullivan L." userId="7d6d53a2-d326-482f-abc0-9ae21b4f4c47" providerId="ADAL" clId="{430758CE-15E4-4D5E-AA84-C5917EADB761}" dt="2019-09-13T09:50:14.539" v="322" actId="14100"/>
        <pc:sldMkLst>
          <pc:docMk/>
          <pc:sldMk cId="1442804508" sldId="266"/>
        </pc:sldMkLst>
        <pc:spChg chg="mod">
          <ac:chgData name="Osullivan L." userId="7d6d53a2-d326-482f-abc0-9ae21b4f4c47" providerId="ADAL" clId="{430758CE-15E4-4D5E-AA84-C5917EADB761}" dt="2019-09-13T09:50:14.539" v="322" actId="14100"/>
          <ac:spMkLst>
            <pc:docMk/>
            <pc:sldMk cId="1442804508" sldId="266"/>
            <ac:spMk id="2" creationId="{4DE9B796-7945-4D7D-ABF6-80BA05344862}"/>
          </ac:spMkLst>
        </pc:spChg>
      </pc:sldChg>
      <pc:sldChg chg="modSp">
        <pc:chgData name="Osullivan L." userId="7d6d53a2-d326-482f-abc0-9ae21b4f4c47" providerId="ADAL" clId="{430758CE-15E4-4D5E-AA84-C5917EADB761}" dt="2019-09-13T09:49:47.547" v="321" actId="14100"/>
        <pc:sldMkLst>
          <pc:docMk/>
          <pc:sldMk cId="1729681438" sldId="267"/>
        </pc:sldMkLst>
        <pc:spChg chg="mod">
          <ac:chgData name="Osullivan L." userId="7d6d53a2-d326-482f-abc0-9ae21b4f4c47" providerId="ADAL" clId="{430758CE-15E4-4D5E-AA84-C5917EADB761}" dt="2019-09-13T09:49:47.547" v="321" actId="14100"/>
          <ac:spMkLst>
            <pc:docMk/>
            <pc:sldMk cId="1729681438" sldId="267"/>
            <ac:spMk id="2" creationId="{4DE9B796-7945-4D7D-ABF6-80BA05344862}"/>
          </ac:spMkLst>
        </pc:spChg>
        <pc:spChg chg="mod">
          <ac:chgData name="Osullivan L." userId="7d6d53a2-d326-482f-abc0-9ae21b4f4c47" providerId="ADAL" clId="{430758CE-15E4-4D5E-AA84-C5917EADB761}" dt="2019-09-13T09:17:31.561" v="72" actId="27636"/>
          <ac:spMkLst>
            <pc:docMk/>
            <pc:sldMk cId="1729681438" sldId="267"/>
            <ac:spMk id="3" creationId="{2441AE87-A6C0-45A3-990B-61C2A54F4F72}"/>
          </ac:spMkLst>
        </pc:spChg>
      </pc:sldChg>
      <pc:sldChg chg="modSp">
        <pc:chgData name="Osullivan L." userId="7d6d53a2-d326-482f-abc0-9ae21b4f4c47" providerId="ADAL" clId="{430758CE-15E4-4D5E-AA84-C5917EADB761}" dt="2019-09-13T09:50:23.115" v="323" actId="14100"/>
        <pc:sldMkLst>
          <pc:docMk/>
          <pc:sldMk cId="306002274" sldId="268"/>
        </pc:sldMkLst>
        <pc:spChg chg="mod">
          <ac:chgData name="Osullivan L." userId="7d6d53a2-d326-482f-abc0-9ae21b4f4c47" providerId="ADAL" clId="{430758CE-15E4-4D5E-AA84-C5917EADB761}" dt="2019-09-13T09:50:23.115" v="323" actId="14100"/>
          <ac:spMkLst>
            <pc:docMk/>
            <pc:sldMk cId="306002274" sldId="268"/>
            <ac:spMk id="2" creationId="{4DE9B796-7945-4D7D-ABF6-80BA05344862}"/>
          </ac:spMkLst>
        </pc:spChg>
      </pc:sldChg>
      <pc:sldChg chg="modSp">
        <pc:chgData name="Osullivan L." userId="7d6d53a2-d326-482f-abc0-9ae21b4f4c47" providerId="ADAL" clId="{430758CE-15E4-4D5E-AA84-C5917EADB761}" dt="2019-09-13T09:50:30.307" v="324" actId="14100"/>
        <pc:sldMkLst>
          <pc:docMk/>
          <pc:sldMk cId="1289442957" sldId="269"/>
        </pc:sldMkLst>
        <pc:spChg chg="mod">
          <ac:chgData name="Osullivan L." userId="7d6d53a2-d326-482f-abc0-9ae21b4f4c47" providerId="ADAL" clId="{430758CE-15E4-4D5E-AA84-C5917EADB761}" dt="2019-09-13T09:50:30.307" v="324" actId="14100"/>
          <ac:spMkLst>
            <pc:docMk/>
            <pc:sldMk cId="1289442957" sldId="269"/>
            <ac:spMk id="2" creationId="{4DE9B796-7945-4D7D-ABF6-80BA05344862}"/>
          </ac:spMkLst>
        </pc:spChg>
      </pc:sldChg>
      <pc:sldChg chg="modSp">
        <pc:chgData name="Osullivan L." userId="7d6d53a2-d326-482f-abc0-9ae21b4f4c47" providerId="ADAL" clId="{430758CE-15E4-4D5E-AA84-C5917EADB761}" dt="2019-09-13T09:50:38.963" v="325" actId="14100"/>
        <pc:sldMkLst>
          <pc:docMk/>
          <pc:sldMk cId="2275799899" sldId="270"/>
        </pc:sldMkLst>
        <pc:spChg chg="mod">
          <ac:chgData name="Osullivan L." userId="7d6d53a2-d326-482f-abc0-9ae21b4f4c47" providerId="ADAL" clId="{430758CE-15E4-4D5E-AA84-C5917EADB761}" dt="2019-09-13T09:50:38.963" v="325" actId="14100"/>
          <ac:spMkLst>
            <pc:docMk/>
            <pc:sldMk cId="2275799899" sldId="270"/>
            <ac:spMk id="2" creationId="{4DE9B796-7945-4D7D-ABF6-80BA05344862}"/>
          </ac:spMkLst>
        </pc:spChg>
      </pc:sldChg>
      <pc:sldChg chg="modSp">
        <pc:chgData name="Osullivan L." userId="7d6d53a2-d326-482f-abc0-9ae21b4f4c47" providerId="ADAL" clId="{430758CE-15E4-4D5E-AA84-C5917EADB761}" dt="2019-09-13T09:50:46.713" v="326" actId="14100"/>
        <pc:sldMkLst>
          <pc:docMk/>
          <pc:sldMk cId="3272362335" sldId="271"/>
        </pc:sldMkLst>
        <pc:spChg chg="mod">
          <ac:chgData name="Osullivan L." userId="7d6d53a2-d326-482f-abc0-9ae21b4f4c47" providerId="ADAL" clId="{430758CE-15E4-4D5E-AA84-C5917EADB761}" dt="2019-09-13T09:50:46.713" v="326" actId="14100"/>
          <ac:spMkLst>
            <pc:docMk/>
            <pc:sldMk cId="3272362335" sldId="271"/>
            <ac:spMk id="2" creationId="{4DE9B796-7945-4D7D-ABF6-80BA05344862}"/>
          </ac:spMkLst>
        </pc:spChg>
      </pc:sldChg>
      <pc:sldChg chg="addSp delSp modSp">
        <pc:chgData name="Osullivan L." userId="7d6d53a2-d326-482f-abc0-9ae21b4f4c47" providerId="ADAL" clId="{430758CE-15E4-4D5E-AA84-C5917EADB761}" dt="2019-09-13T09:59:14.927" v="377"/>
        <pc:sldMkLst>
          <pc:docMk/>
          <pc:sldMk cId="388641161" sldId="273"/>
        </pc:sldMkLst>
        <pc:spChg chg="add del mod">
          <ac:chgData name="Osullivan L." userId="7d6d53a2-d326-482f-abc0-9ae21b4f4c47" providerId="ADAL" clId="{430758CE-15E4-4D5E-AA84-C5917EADB761}" dt="2019-09-13T09:59:14.927" v="377"/>
          <ac:spMkLst>
            <pc:docMk/>
            <pc:sldMk cId="388641161" sldId="273"/>
            <ac:spMk id="2" creationId="{FA8BAA34-86CF-4CDC-9D3B-609A219DAD80}"/>
          </ac:spMkLst>
        </pc:spChg>
        <pc:spChg chg="add del mod">
          <ac:chgData name="Osullivan L." userId="7d6d53a2-d326-482f-abc0-9ae21b4f4c47" providerId="ADAL" clId="{430758CE-15E4-4D5E-AA84-C5917EADB761}" dt="2019-09-13T09:59:14.927" v="377"/>
          <ac:spMkLst>
            <pc:docMk/>
            <pc:sldMk cId="388641161" sldId="273"/>
            <ac:spMk id="3" creationId="{7155052C-3CEB-4438-A98D-3F72E09941AE}"/>
          </ac:spMkLst>
        </pc:spChg>
      </pc:sldChg>
      <pc:sldChg chg="addSp delSp modSp">
        <pc:chgData name="Osullivan L." userId="7d6d53a2-d326-482f-abc0-9ae21b4f4c47" providerId="ADAL" clId="{430758CE-15E4-4D5E-AA84-C5917EADB761}" dt="2019-09-13T10:05:19.358" v="452" actId="1037"/>
        <pc:sldMkLst>
          <pc:docMk/>
          <pc:sldMk cId="2729268013" sldId="277"/>
        </pc:sldMkLst>
        <pc:spChg chg="add del mod">
          <ac:chgData name="Osullivan L." userId="7d6d53a2-d326-482f-abc0-9ae21b4f4c47" providerId="ADAL" clId="{430758CE-15E4-4D5E-AA84-C5917EADB761}" dt="2019-09-13T10:04:30.996" v="412" actId="478"/>
          <ac:spMkLst>
            <pc:docMk/>
            <pc:sldMk cId="2729268013" sldId="277"/>
            <ac:spMk id="2" creationId="{84B4C5DE-29D8-455F-81A6-CA5355C0C98A}"/>
          </ac:spMkLst>
        </pc:spChg>
        <pc:spChg chg="mod">
          <ac:chgData name="Osullivan L." userId="7d6d53a2-d326-482f-abc0-9ae21b4f4c47" providerId="ADAL" clId="{430758CE-15E4-4D5E-AA84-C5917EADB761}" dt="2019-09-13T10:04:19.684" v="411" actId="207"/>
          <ac:spMkLst>
            <pc:docMk/>
            <pc:sldMk cId="2729268013" sldId="277"/>
            <ac:spMk id="7" creationId="{DABF62CA-2411-4A21-B7CD-63295EA750EE}"/>
          </ac:spMkLst>
        </pc:spChg>
        <pc:picChg chg="mod">
          <ac:chgData name="Osullivan L." userId="7d6d53a2-d326-482f-abc0-9ae21b4f4c47" providerId="ADAL" clId="{430758CE-15E4-4D5E-AA84-C5917EADB761}" dt="2019-09-13T10:05:19.358" v="452" actId="1037"/>
          <ac:picMkLst>
            <pc:docMk/>
            <pc:sldMk cId="2729268013" sldId="277"/>
            <ac:picMk id="4" creationId="{96897051-171F-40EB-9455-AA273E7D8C4D}"/>
          </ac:picMkLst>
        </pc:picChg>
        <pc:picChg chg="mod">
          <ac:chgData name="Osullivan L." userId="7d6d53a2-d326-482f-abc0-9ae21b4f4c47" providerId="ADAL" clId="{430758CE-15E4-4D5E-AA84-C5917EADB761}" dt="2019-09-13T10:05:19.358" v="452" actId="1037"/>
          <ac:picMkLst>
            <pc:docMk/>
            <pc:sldMk cId="2729268013" sldId="277"/>
            <ac:picMk id="9" creationId="{75E35B75-1CC7-4FDF-9A26-A4DF6A8E6886}"/>
          </ac:picMkLst>
        </pc:picChg>
        <pc:picChg chg="mod">
          <ac:chgData name="Osullivan L." userId="7d6d53a2-d326-482f-abc0-9ae21b4f4c47" providerId="ADAL" clId="{430758CE-15E4-4D5E-AA84-C5917EADB761}" dt="2019-09-13T10:05:19.358" v="452" actId="1037"/>
          <ac:picMkLst>
            <pc:docMk/>
            <pc:sldMk cId="2729268013" sldId="277"/>
            <ac:picMk id="10" creationId="{AEDA2B44-C838-49E3-A3A4-0777526E8E92}"/>
          </ac:picMkLst>
        </pc:picChg>
        <pc:picChg chg="mod">
          <ac:chgData name="Osullivan L." userId="7d6d53a2-d326-482f-abc0-9ae21b4f4c47" providerId="ADAL" clId="{430758CE-15E4-4D5E-AA84-C5917EADB761}" dt="2019-09-13T10:05:19.358" v="452" actId="1037"/>
          <ac:picMkLst>
            <pc:docMk/>
            <pc:sldMk cId="2729268013" sldId="277"/>
            <ac:picMk id="11" creationId="{F7B8EF17-A858-4343-B434-8CF38F2F9235}"/>
          </ac:picMkLst>
        </pc:picChg>
      </pc:sldChg>
      <pc:sldChg chg="addSp delSp modSp">
        <pc:chgData name="Osullivan L." userId="7d6d53a2-d326-482f-abc0-9ae21b4f4c47" providerId="ADAL" clId="{430758CE-15E4-4D5E-AA84-C5917EADB761}" dt="2019-09-13T10:06:03.504" v="522" actId="478"/>
        <pc:sldMkLst>
          <pc:docMk/>
          <pc:sldMk cId="2057679445" sldId="280"/>
        </pc:sldMkLst>
        <pc:spChg chg="mod">
          <ac:chgData name="Osullivan L." userId="7d6d53a2-d326-482f-abc0-9ae21b4f4c47" providerId="ADAL" clId="{430758CE-15E4-4D5E-AA84-C5917EADB761}" dt="2019-09-13T10:05:56.477" v="520" actId="1038"/>
          <ac:spMkLst>
            <pc:docMk/>
            <pc:sldMk cId="2057679445" sldId="280"/>
            <ac:spMk id="2" creationId="{137C4BA7-0C8B-4395-9697-D744568D5446}"/>
          </ac:spMkLst>
        </pc:spChg>
        <pc:spChg chg="add del mod">
          <ac:chgData name="Osullivan L." userId="7d6d53a2-d326-482f-abc0-9ae21b4f4c47" providerId="ADAL" clId="{430758CE-15E4-4D5E-AA84-C5917EADB761}" dt="2019-09-13T10:06:03.504" v="522" actId="478"/>
          <ac:spMkLst>
            <pc:docMk/>
            <pc:sldMk cId="2057679445" sldId="280"/>
            <ac:spMk id="3" creationId="{F945BC84-EAF1-4181-B83E-682F82B34045}"/>
          </ac:spMkLst>
        </pc:spChg>
        <pc:spChg chg="mod">
          <ac:chgData name="Osullivan L." userId="7d6d53a2-d326-482f-abc0-9ae21b4f4c47" providerId="ADAL" clId="{430758CE-15E4-4D5E-AA84-C5917EADB761}" dt="2019-09-13T10:05:56.477" v="520" actId="1038"/>
          <ac:spMkLst>
            <pc:docMk/>
            <pc:sldMk cId="2057679445" sldId="280"/>
            <ac:spMk id="12" creationId="{DB294E45-19B5-49EF-988F-41985AE29491}"/>
          </ac:spMkLst>
        </pc:spChg>
        <pc:picChg chg="mod">
          <ac:chgData name="Osullivan L." userId="7d6d53a2-d326-482f-abc0-9ae21b4f4c47" providerId="ADAL" clId="{430758CE-15E4-4D5E-AA84-C5917EADB761}" dt="2019-09-13T10:05:56.477" v="520" actId="1038"/>
          <ac:picMkLst>
            <pc:docMk/>
            <pc:sldMk cId="2057679445" sldId="280"/>
            <ac:picMk id="8" creationId="{20E5F3BD-C7E4-4A9C-8785-1D4E4F848ACD}"/>
          </ac:picMkLst>
        </pc:picChg>
        <pc:picChg chg="mod">
          <ac:chgData name="Osullivan L." userId="7d6d53a2-d326-482f-abc0-9ae21b4f4c47" providerId="ADAL" clId="{430758CE-15E4-4D5E-AA84-C5917EADB761}" dt="2019-09-13T10:05:56.477" v="520" actId="1038"/>
          <ac:picMkLst>
            <pc:docMk/>
            <pc:sldMk cId="2057679445" sldId="280"/>
            <ac:picMk id="10" creationId="{AEDA2B44-C838-49E3-A3A4-0777526E8E92}"/>
          </ac:picMkLst>
        </pc:picChg>
      </pc:sldChg>
      <pc:sldChg chg="addSp delSp modSp">
        <pc:chgData name="Osullivan L." userId="7d6d53a2-d326-482f-abc0-9ae21b4f4c47" providerId="ADAL" clId="{430758CE-15E4-4D5E-AA84-C5917EADB761}" dt="2019-09-13T10:05:47.287" v="487" actId="478"/>
        <pc:sldMkLst>
          <pc:docMk/>
          <pc:sldMk cId="3172893329" sldId="281"/>
        </pc:sldMkLst>
        <pc:spChg chg="add del mod">
          <ac:chgData name="Osullivan L." userId="7d6d53a2-d326-482f-abc0-9ae21b4f4c47" providerId="ADAL" clId="{430758CE-15E4-4D5E-AA84-C5917EADB761}" dt="2019-09-13T10:05:47.287" v="487" actId="478"/>
          <ac:spMkLst>
            <pc:docMk/>
            <pc:sldMk cId="3172893329" sldId="281"/>
            <ac:spMk id="2" creationId="{38AAD6E4-89AA-41E8-9053-7DE8242B34E9}"/>
          </ac:spMkLst>
        </pc:spChg>
        <pc:spChg chg="mod">
          <ac:chgData name="Osullivan L." userId="7d6d53a2-d326-482f-abc0-9ae21b4f4c47" providerId="ADAL" clId="{430758CE-15E4-4D5E-AA84-C5917EADB761}" dt="2019-09-13T10:05:36.636" v="485" actId="1038"/>
          <ac:spMkLst>
            <pc:docMk/>
            <pc:sldMk cId="3172893329" sldId="281"/>
            <ac:spMk id="3" creationId="{8BCAAF2A-8015-408A-A82D-278E31B068F8}"/>
          </ac:spMkLst>
        </pc:spChg>
        <pc:picChg chg="mod">
          <ac:chgData name="Osullivan L." userId="7d6d53a2-d326-482f-abc0-9ae21b4f4c47" providerId="ADAL" clId="{430758CE-15E4-4D5E-AA84-C5917EADB761}" dt="2019-09-13T10:05:36.636" v="485" actId="1038"/>
          <ac:picMkLst>
            <pc:docMk/>
            <pc:sldMk cId="3172893329" sldId="281"/>
            <ac:picMk id="9" creationId="{2225702E-F46A-4935-8DC0-8EABB3CEEB74}"/>
          </ac:picMkLst>
        </pc:picChg>
        <pc:picChg chg="mod">
          <ac:chgData name="Osullivan L." userId="7d6d53a2-d326-482f-abc0-9ae21b4f4c47" providerId="ADAL" clId="{430758CE-15E4-4D5E-AA84-C5917EADB761}" dt="2019-09-13T10:05:36.636" v="485" actId="1038"/>
          <ac:picMkLst>
            <pc:docMk/>
            <pc:sldMk cId="3172893329" sldId="281"/>
            <ac:picMk id="10" creationId="{AEDA2B44-C838-49E3-A3A4-0777526E8E92}"/>
          </ac:picMkLst>
        </pc:picChg>
        <pc:picChg chg="mod">
          <ac:chgData name="Osullivan L." userId="7d6d53a2-d326-482f-abc0-9ae21b4f4c47" providerId="ADAL" clId="{430758CE-15E4-4D5E-AA84-C5917EADB761}" dt="2019-09-13T10:05:36.636" v="485" actId="1038"/>
          <ac:picMkLst>
            <pc:docMk/>
            <pc:sldMk cId="3172893329" sldId="281"/>
            <ac:picMk id="11" creationId="{A08376FC-7AD2-4AE2-B88C-CF104F04E69E}"/>
          </ac:picMkLst>
        </pc:picChg>
      </pc:sldChg>
      <pc:sldChg chg="modSp del">
        <pc:chgData name="Osullivan L." userId="7d6d53a2-d326-482f-abc0-9ae21b4f4c47" providerId="ADAL" clId="{430758CE-15E4-4D5E-AA84-C5917EADB761}" dt="2019-09-13T10:01:47.939" v="393" actId="47"/>
        <pc:sldMkLst>
          <pc:docMk/>
          <pc:sldMk cId="3680978362" sldId="282"/>
        </pc:sldMkLst>
        <pc:spChg chg="mod">
          <ac:chgData name="Osullivan L." userId="7d6d53a2-d326-482f-abc0-9ae21b4f4c47" providerId="ADAL" clId="{430758CE-15E4-4D5E-AA84-C5917EADB761}" dt="2019-09-13T09:58:46.207" v="375" actId="207"/>
          <ac:spMkLst>
            <pc:docMk/>
            <pc:sldMk cId="3680978362" sldId="282"/>
            <ac:spMk id="2" creationId="{4DE9B796-7945-4D7D-ABF6-80BA05344862}"/>
          </ac:spMkLst>
        </pc:spChg>
        <pc:spChg chg="mod">
          <ac:chgData name="Osullivan L." userId="7d6d53a2-d326-482f-abc0-9ae21b4f4c47" providerId="ADAL" clId="{430758CE-15E4-4D5E-AA84-C5917EADB761}" dt="2019-09-13T09:58:46.207" v="375" actId="207"/>
          <ac:spMkLst>
            <pc:docMk/>
            <pc:sldMk cId="3680978362" sldId="282"/>
            <ac:spMk id="3" creationId="{2441AE87-A6C0-45A3-990B-61C2A54F4F72}"/>
          </ac:spMkLst>
        </pc:spChg>
      </pc:sldChg>
      <pc:sldChg chg="del">
        <pc:chgData name="Osullivan L." userId="7d6d53a2-d326-482f-abc0-9ae21b4f4c47" providerId="ADAL" clId="{430758CE-15E4-4D5E-AA84-C5917EADB761}" dt="2019-09-13T10:03:00.145" v="402" actId="47"/>
        <pc:sldMkLst>
          <pc:docMk/>
          <pc:sldMk cId="373214547" sldId="283"/>
        </pc:sldMkLst>
      </pc:sldChg>
      <pc:sldChg chg="del">
        <pc:chgData name="Osullivan L." userId="7d6d53a2-d326-482f-abc0-9ae21b4f4c47" providerId="ADAL" clId="{430758CE-15E4-4D5E-AA84-C5917EADB761}" dt="2019-09-13T10:03:19.962" v="408" actId="47"/>
        <pc:sldMkLst>
          <pc:docMk/>
          <pc:sldMk cId="3008943442" sldId="284"/>
        </pc:sldMkLst>
      </pc:sldChg>
      <pc:sldChg chg="addSp delSp modSp">
        <pc:chgData name="Osullivan L." userId="7d6d53a2-d326-482f-abc0-9ae21b4f4c47" providerId="ADAL" clId="{430758CE-15E4-4D5E-AA84-C5917EADB761}" dt="2019-09-13T10:09:14.724" v="594" actId="478"/>
        <pc:sldMkLst>
          <pc:docMk/>
          <pc:sldMk cId="673261429" sldId="286"/>
        </pc:sldMkLst>
        <pc:spChg chg="mod">
          <ac:chgData name="Osullivan L." userId="7d6d53a2-d326-482f-abc0-9ae21b4f4c47" providerId="ADAL" clId="{430758CE-15E4-4D5E-AA84-C5917EADB761}" dt="2019-09-13T10:06:41.516" v="578" actId="207"/>
          <ac:spMkLst>
            <pc:docMk/>
            <pc:sldMk cId="673261429" sldId="286"/>
            <ac:spMk id="2" creationId="{F808D2DA-A3AD-4BA4-AFC0-3121E96DBF3C}"/>
          </ac:spMkLst>
        </pc:spChg>
        <pc:spChg chg="add del mod">
          <ac:chgData name="Osullivan L." userId="7d6d53a2-d326-482f-abc0-9ae21b4f4c47" providerId="ADAL" clId="{430758CE-15E4-4D5E-AA84-C5917EADB761}" dt="2019-09-13T10:09:14.724" v="594" actId="478"/>
          <ac:spMkLst>
            <pc:docMk/>
            <pc:sldMk cId="673261429" sldId="286"/>
            <ac:spMk id="3" creationId="{C2890433-498A-45D8-B8B0-D9CF14AF9B4E}"/>
          </ac:spMkLst>
        </pc:spChg>
        <pc:picChg chg="mod">
          <ac:chgData name="Osullivan L." userId="7d6d53a2-d326-482f-abc0-9ae21b4f4c47" providerId="ADAL" clId="{430758CE-15E4-4D5E-AA84-C5917EADB761}" dt="2019-09-13T10:06:59.525" v="580" actId="12788"/>
          <ac:picMkLst>
            <pc:docMk/>
            <pc:sldMk cId="673261429" sldId="286"/>
            <ac:picMk id="4" creationId="{C5AD024C-C815-4628-AD42-2BBC3B60E60C}"/>
          </ac:picMkLst>
        </pc:picChg>
      </pc:sldChg>
      <pc:sldChg chg="modSp">
        <pc:chgData name="Osullivan L." userId="7d6d53a2-d326-482f-abc0-9ae21b4f4c47" providerId="ADAL" clId="{430758CE-15E4-4D5E-AA84-C5917EADB761}" dt="2019-09-13T10:07:08.948" v="581" actId="12788"/>
        <pc:sldMkLst>
          <pc:docMk/>
          <pc:sldMk cId="4143930525" sldId="287"/>
        </pc:sldMkLst>
        <pc:picChg chg="mod">
          <ac:chgData name="Osullivan L." userId="7d6d53a2-d326-482f-abc0-9ae21b4f4c47" providerId="ADAL" clId="{430758CE-15E4-4D5E-AA84-C5917EADB761}" dt="2019-09-13T10:07:08.948" v="581" actId="12788"/>
          <ac:picMkLst>
            <pc:docMk/>
            <pc:sldMk cId="4143930525" sldId="287"/>
            <ac:picMk id="3" creationId="{435BEC88-D29D-41C1-8A4E-CE1D8249C1AC}"/>
          </ac:picMkLst>
        </pc:picChg>
      </pc:sldChg>
      <pc:sldChg chg="modSp del">
        <pc:chgData name="Osullivan L." userId="7d6d53a2-d326-482f-abc0-9ae21b4f4c47" providerId="ADAL" clId="{430758CE-15E4-4D5E-AA84-C5917EADB761}" dt="2019-09-13T10:08:18.196" v="585" actId="47"/>
        <pc:sldMkLst>
          <pc:docMk/>
          <pc:sldMk cId="335134388" sldId="288"/>
        </pc:sldMkLst>
        <pc:spChg chg="mod">
          <ac:chgData name="Osullivan L." userId="7d6d53a2-d326-482f-abc0-9ae21b4f4c47" providerId="ADAL" clId="{430758CE-15E4-4D5E-AA84-C5917EADB761}" dt="2019-09-13T10:07:54.740" v="582" actId="207"/>
          <ac:spMkLst>
            <pc:docMk/>
            <pc:sldMk cId="335134388" sldId="288"/>
            <ac:spMk id="2" creationId="{4DE9B796-7945-4D7D-ABF6-80BA05344862}"/>
          </ac:spMkLst>
        </pc:spChg>
        <pc:spChg chg="mod">
          <ac:chgData name="Osullivan L." userId="7d6d53a2-d326-482f-abc0-9ae21b4f4c47" providerId="ADAL" clId="{430758CE-15E4-4D5E-AA84-C5917EADB761}" dt="2019-09-13T10:08:02.316" v="583" actId="207"/>
          <ac:spMkLst>
            <pc:docMk/>
            <pc:sldMk cId="335134388" sldId="288"/>
            <ac:spMk id="3" creationId="{2441AE87-A6C0-45A3-990B-61C2A54F4F72}"/>
          </ac:spMkLst>
        </pc:spChg>
      </pc:sldChg>
      <pc:sldChg chg="addSp delSp modSp setBg delDesignElem">
        <pc:chgData name="Osullivan L." userId="7d6d53a2-d326-482f-abc0-9ae21b4f4c47" providerId="ADAL" clId="{430758CE-15E4-4D5E-AA84-C5917EADB761}" dt="2019-09-13T10:10:47.908" v="602" actId="1076"/>
        <pc:sldMkLst>
          <pc:docMk/>
          <pc:sldMk cId="2405878448" sldId="289"/>
        </pc:sldMkLst>
        <pc:spChg chg="mod">
          <ac:chgData name="Osullivan L." userId="7d6d53a2-d326-482f-abc0-9ae21b4f4c47" providerId="ADAL" clId="{430758CE-15E4-4D5E-AA84-C5917EADB761}" dt="2019-09-13T10:10:47.908" v="602" actId="1076"/>
          <ac:spMkLst>
            <pc:docMk/>
            <pc:sldMk cId="2405878448" sldId="289"/>
            <ac:spMk id="2" creationId="{4DE9B796-7945-4D7D-ABF6-80BA05344862}"/>
          </ac:spMkLst>
        </pc:spChg>
        <pc:spChg chg="add del mod">
          <ac:chgData name="Osullivan L." userId="7d6d53a2-d326-482f-abc0-9ae21b4f4c47" providerId="ADAL" clId="{430758CE-15E4-4D5E-AA84-C5917EADB761}" dt="2019-09-13T10:08:46.533" v="592"/>
          <ac:spMkLst>
            <pc:docMk/>
            <pc:sldMk cId="2405878448" sldId="289"/>
            <ac:spMk id="3" creationId="{8E1A5ABE-8BEC-4DF9-9BE3-351F0DCB9AF6}"/>
          </ac:spMkLst>
        </pc:spChg>
        <pc:spChg chg="del">
          <ac:chgData name="Osullivan L." userId="7d6d53a2-d326-482f-abc0-9ae21b4f4c47" providerId="ADAL" clId="{430758CE-15E4-4D5E-AA84-C5917EADB761}" dt="2019-09-13T10:08:25.430" v="587"/>
          <ac:spMkLst>
            <pc:docMk/>
            <pc:sldMk cId="2405878448" sldId="289"/>
            <ac:spMk id="7" creationId="{2A8AA5BC-4F7A-4226-8F99-6D824B226A97}"/>
          </ac:spMkLst>
        </pc:spChg>
        <pc:spChg chg="del">
          <ac:chgData name="Osullivan L." userId="7d6d53a2-d326-482f-abc0-9ae21b4f4c47" providerId="ADAL" clId="{430758CE-15E4-4D5E-AA84-C5917EADB761}" dt="2019-09-13T10:08:25.430" v="587"/>
          <ac:spMkLst>
            <pc:docMk/>
            <pc:sldMk cId="2405878448" sldId="289"/>
            <ac:spMk id="9" creationId="{3E5445C6-DD42-4979-86FF-03730E8C6DB0}"/>
          </ac:spMkLst>
        </pc:spChg>
        <pc:cxnChg chg="del">
          <ac:chgData name="Osullivan L." userId="7d6d53a2-d326-482f-abc0-9ae21b4f4c47" providerId="ADAL" clId="{430758CE-15E4-4D5E-AA84-C5917EADB761}" dt="2019-09-13T10:08:25.430" v="587"/>
          <ac:cxnSpMkLst>
            <pc:docMk/>
            <pc:sldMk cId="2405878448" sldId="289"/>
            <ac:cxnSpMk id="11" creationId="{45000665-DFC7-417E-8FD7-516A0F15C975}"/>
          </ac:cxnSpMkLst>
        </pc:cxnChg>
      </pc:sldChg>
      <pc:sldChg chg="addSp delSp modSp addAnim delAnim">
        <pc:chgData name="Osullivan L." userId="7d6d53a2-d326-482f-abc0-9ae21b4f4c47" providerId="ADAL" clId="{430758CE-15E4-4D5E-AA84-C5917EADB761}" dt="2019-09-13T10:06:25.343" v="577" actId="1038"/>
        <pc:sldMkLst>
          <pc:docMk/>
          <pc:sldMk cId="1772732845" sldId="291"/>
        </pc:sldMkLst>
        <pc:spChg chg="add del mod">
          <ac:chgData name="Osullivan L." userId="7d6d53a2-d326-482f-abc0-9ae21b4f4c47" providerId="ADAL" clId="{430758CE-15E4-4D5E-AA84-C5917EADB761}" dt="2019-09-13T10:06:17.322" v="526" actId="478"/>
          <ac:spMkLst>
            <pc:docMk/>
            <pc:sldMk cId="1772732845" sldId="291"/>
            <ac:spMk id="2" creationId="{2847A33C-04E5-422A-9AED-918EA951BEF7}"/>
          </ac:spMkLst>
        </pc:spChg>
        <pc:picChg chg="add del mod">
          <ac:chgData name="Osullivan L." userId="7d6d53a2-d326-482f-abc0-9ae21b4f4c47" providerId="ADAL" clId="{430758CE-15E4-4D5E-AA84-C5917EADB761}" dt="2019-09-13T10:06:25.343" v="577" actId="1038"/>
          <ac:picMkLst>
            <pc:docMk/>
            <pc:sldMk cId="1772732845" sldId="291"/>
            <ac:picMk id="41" creationId="{82C4C25A-6465-4D83-B6FC-8CE21FA4A068}"/>
          </ac:picMkLst>
        </pc:picChg>
      </pc:sldChg>
      <pc:sldChg chg="delSp modSp setBg delDesignElem">
        <pc:chgData name="Osullivan L." userId="7d6d53a2-d326-482f-abc0-9ae21b4f4c47" providerId="ADAL" clId="{430758CE-15E4-4D5E-AA84-C5917EADB761}" dt="2019-09-13T10:10:59.076" v="604" actId="27636"/>
        <pc:sldMkLst>
          <pc:docMk/>
          <pc:sldMk cId="339183410" sldId="292"/>
        </pc:sldMkLst>
        <pc:spChg chg="mod">
          <ac:chgData name="Osullivan L." userId="7d6d53a2-d326-482f-abc0-9ae21b4f4c47" providerId="ADAL" clId="{430758CE-15E4-4D5E-AA84-C5917EADB761}" dt="2019-09-13T10:10:59.076" v="604" actId="27636"/>
          <ac:spMkLst>
            <pc:docMk/>
            <pc:sldMk cId="339183410" sldId="292"/>
            <ac:spMk id="2" creationId="{4DE9B796-7945-4D7D-ABF6-80BA05344862}"/>
          </ac:spMkLst>
        </pc:spChg>
        <pc:spChg chg="del">
          <ac:chgData name="Osullivan L." userId="7d6d53a2-d326-482f-abc0-9ae21b4f4c47" providerId="ADAL" clId="{430758CE-15E4-4D5E-AA84-C5917EADB761}" dt="2019-09-13T10:10:12.712" v="597"/>
          <ac:spMkLst>
            <pc:docMk/>
            <pc:sldMk cId="339183410" sldId="292"/>
            <ac:spMk id="7" creationId="{2A8AA5BC-4F7A-4226-8F99-6D824B226A97}"/>
          </ac:spMkLst>
        </pc:spChg>
        <pc:spChg chg="del">
          <ac:chgData name="Osullivan L." userId="7d6d53a2-d326-482f-abc0-9ae21b4f4c47" providerId="ADAL" clId="{430758CE-15E4-4D5E-AA84-C5917EADB761}" dt="2019-09-13T10:10:12.712" v="597"/>
          <ac:spMkLst>
            <pc:docMk/>
            <pc:sldMk cId="339183410" sldId="292"/>
            <ac:spMk id="9" creationId="{3E5445C6-DD42-4979-86FF-03730E8C6DB0}"/>
          </ac:spMkLst>
        </pc:spChg>
        <pc:cxnChg chg="del">
          <ac:chgData name="Osullivan L." userId="7d6d53a2-d326-482f-abc0-9ae21b4f4c47" providerId="ADAL" clId="{430758CE-15E4-4D5E-AA84-C5917EADB761}" dt="2019-09-13T10:10:12.712" v="597"/>
          <ac:cxnSpMkLst>
            <pc:docMk/>
            <pc:sldMk cId="339183410" sldId="292"/>
            <ac:cxnSpMk id="11" creationId="{45000665-DFC7-417E-8FD7-516A0F15C975}"/>
          </ac:cxnSpMkLst>
        </pc:cxnChg>
      </pc:sldChg>
      <pc:sldChg chg="modSp">
        <pc:chgData name="Osullivan L." userId="7d6d53a2-d326-482f-abc0-9ae21b4f4c47" providerId="ADAL" clId="{430758CE-15E4-4D5E-AA84-C5917EADB761}" dt="2019-09-13T10:11:56.351" v="609" actId="207"/>
        <pc:sldMkLst>
          <pc:docMk/>
          <pc:sldMk cId="498596965" sldId="294"/>
        </pc:sldMkLst>
        <pc:spChg chg="mod">
          <ac:chgData name="Osullivan L." userId="7d6d53a2-d326-482f-abc0-9ae21b4f4c47" providerId="ADAL" clId="{430758CE-15E4-4D5E-AA84-C5917EADB761}" dt="2019-09-13T10:11:53.764" v="608" actId="207"/>
          <ac:spMkLst>
            <pc:docMk/>
            <pc:sldMk cId="498596965" sldId="294"/>
            <ac:spMk id="2" creationId="{4DE9B796-7945-4D7D-ABF6-80BA05344862}"/>
          </ac:spMkLst>
        </pc:spChg>
        <pc:spChg chg="mod">
          <ac:chgData name="Osullivan L." userId="7d6d53a2-d326-482f-abc0-9ae21b4f4c47" providerId="ADAL" clId="{430758CE-15E4-4D5E-AA84-C5917EADB761}" dt="2019-09-13T10:11:56.351" v="609" actId="207"/>
          <ac:spMkLst>
            <pc:docMk/>
            <pc:sldMk cId="498596965" sldId="294"/>
            <ac:spMk id="3" creationId="{2441AE87-A6C0-45A3-990B-61C2A54F4F72}"/>
          </ac:spMkLst>
        </pc:spChg>
      </pc:sldChg>
      <pc:sldChg chg="addSp delSp modSp addAnim delAnim">
        <pc:chgData name="Osullivan L." userId="7d6d53a2-d326-482f-abc0-9ae21b4f4c47" providerId="ADAL" clId="{430758CE-15E4-4D5E-AA84-C5917EADB761}" dt="2019-09-13T09:42:57.959" v="240" actId="12789"/>
        <pc:sldMkLst>
          <pc:docMk/>
          <pc:sldMk cId="2414693155" sldId="295"/>
        </pc:sldMkLst>
        <pc:spChg chg="add del mod">
          <ac:chgData name="Osullivan L." userId="7d6d53a2-d326-482f-abc0-9ae21b4f4c47" providerId="ADAL" clId="{430758CE-15E4-4D5E-AA84-C5917EADB761}" dt="2019-09-13T09:41:14.376" v="220" actId="478"/>
          <ac:spMkLst>
            <pc:docMk/>
            <pc:sldMk cId="2414693155" sldId="295"/>
            <ac:spMk id="2" creationId="{4DE9B796-7945-4D7D-ABF6-80BA05344862}"/>
          </ac:spMkLst>
        </pc:spChg>
        <pc:picChg chg="mod">
          <ac:chgData name="Osullivan L." userId="7d6d53a2-d326-482f-abc0-9ae21b4f4c47" providerId="ADAL" clId="{430758CE-15E4-4D5E-AA84-C5917EADB761}" dt="2019-09-13T09:42:52.964" v="238" actId="12789"/>
          <ac:picMkLst>
            <pc:docMk/>
            <pc:sldMk cId="2414693155" sldId="295"/>
            <ac:picMk id="7" creationId="{3EBEC40A-882E-415C-AD57-AFE1FDD0D963}"/>
          </ac:picMkLst>
        </pc:picChg>
        <pc:picChg chg="mod">
          <ac:chgData name="Osullivan L." userId="7d6d53a2-d326-482f-abc0-9ae21b4f4c47" providerId="ADAL" clId="{430758CE-15E4-4D5E-AA84-C5917EADB761}" dt="2019-09-13T09:42:57.959" v="240" actId="12789"/>
          <ac:picMkLst>
            <pc:docMk/>
            <pc:sldMk cId="2414693155" sldId="295"/>
            <ac:picMk id="9" creationId="{4849E1C8-D889-4DD2-BE8A-70988ADA9D9C}"/>
          </ac:picMkLst>
        </pc:picChg>
      </pc:sldChg>
      <pc:sldChg chg="addSp delSp modSp">
        <pc:chgData name="Osullivan L." userId="7d6d53a2-d326-482f-abc0-9ae21b4f4c47" providerId="ADAL" clId="{430758CE-15E4-4D5E-AA84-C5917EADB761}" dt="2019-09-13T10:47:48.722" v="623" actId="113"/>
        <pc:sldMkLst>
          <pc:docMk/>
          <pc:sldMk cId="3480518787" sldId="296"/>
        </pc:sldMkLst>
        <pc:spChg chg="mod">
          <ac:chgData name="Osullivan L." userId="7d6d53a2-d326-482f-abc0-9ae21b4f4c47" providerId="ADAL" clId="{430758CE-15E4-4D5E-AA84-C5917EADB761}" dt="2019-09-13T10:12:03.357" v="610" actId="207"/>
          <ac:spMkLst>
            <pc:docMk/>
            <pc:sldMk cId="3480518787" sldId="296"/>
            <ac:spMk id="2" creationId="{4DE9B796-7945-4D7D-ABF6-80BA05344862}"/>
          </ac:spMkLst>
        </pc:spChg>
        <pc:spChg chg="mod">
          <ac:chgData name="Osullivan L." userId="7d6d53a2-d326-482f-abc0-9ae21b4f4c47" providerId="ADAL" clId="{430758CE-15E4-4D5E-AA84-C5917EADB761}" dt="2019-09-13T10:47:48.722" v="623" actId="113"/>
          <ac:spMkLst>
            <pc:docMk/>
            <pc:sldMk cId="3480518787" sldId="296"/>
            <ac:spMk id="3" creationId="{2441AE87-A6C0-45A3-990B-61C2A54F4F72}"/>
          </ac:spMkLst>
        </pc:spChg>
        <pc:spChg chg="add del mod">
          <ac:chgData name="Osullivan L." userId="7d6d53a2-d326-482f-abc0-9ae21b4f4c47" providerId="ADAL" clId="{430758CE-15E4-4D5E-AA84-C5917EADB761}" dt="2019-09-13T10:46:00.630" v="616"/>
          <ac:spMkLst>
            <pc:docMk/>
            <pc:sldMk cId="3480518787" sldId="296"/>
            <ac:spMk id="4" creationId="{1B30421C-5752-468A-A952-F9FF48B07C9F}"/>
          </ac:spMkLst>
        </pc:spChg>
        <pc:spChg chg="add del mod">
          <ac:chgData name="Osullivan L." userId="7d6d53a2-d326-482f-abc0-9ae21b4f4c47" providerId="ADAL" clId="{430758CE-15E4-4D5E-AA84-C5917EADB761}" dt="2019-09-13T10:46:00.630" v="616"/>
          <ac:spMkLst>
            <pc:docMk/>
            <pc:sldMk cId="3480518787" sldId="296"/>
            <ac:spMk id="6" creationId="{0EFE7A19-47BC-409B-99AC-4B6F6E33EB74}"/>
          </ac:spMkLst>
        </pc:spChg>
        <pc:picChg chg="mod">
          <ac:chgData name="Osullivan L." userId="7d6d53a2-d326-482f-abc0-9ae21b4f4c47" providerId="ADAL" clId="{430758CE-15E4-4D5E-AA84-C5917EADB761}" dt="2019-09-13T10:47:31.689" v="621"/>
          <ac:picMkLst>
            <pc:docMk/>
            <pc:sldMk cId="3480518787" sldId="296"/>
            <ac:picMk id="5" creationId="{5ABD859B-6429-4109-AD36-C10B54BF93A1}"/>
          </ac:picMkLst>
        </pc:picChg>
      </pc:sldChg>
      <pc:sldChg chg="modSp">
        <pc:chgData name="Osullivan L." userId="7d6d53a2-d326-482f-abc0-9ae21b4f4c47" providerId="ADAL" clId="{430758CE-15E4-4D5E-AA84-C5917EADB761}" dt="2019-09-13T10:11:47.303" v="607" actId="207"/>
        <pc:sldMkLst>
          <pc:docMk/>
          <pc:sldMk cId="2264490842" sldId="315"/>
        </pc:sldMkLst>
        <pc:spChg chg="mod">
          <ac:chgData name="Osullivan L." userId="7d6d53a2-d326-482f-abc0-9ae21b4f4c47" providerId="ADAL" clId="{430758CE-15E4-4D5E-AA84-C5917EADB761}" dt="2019-09-13T10:11:47.303" v="607" actId="207"/>
          <ac:spMkLst>
            <pc:docMk/>
            <pc:sldMk cId="2264490842" sldId="315"/>
            <ac:spMk id="2" creationId="{4DE9B796-7945-4D7D-ABF6-80BA05344862}"/>
          </ac:spMkLst>
        </pc:spChg>
        <pc:spChg chg="mod">
          <ac:chgData name="Osullivan L." userId="7d6d53a2-d326-482f-abc0-9ae21b4f4c47" providerId="ADAL" clId="{430758CE-15E4-4D5E-AA84-C5917EADB761}" dt="2019-09-13T10:11:47.303" v="607" actId="207"/>
          <ac:spMkLst>
            <pc:docMk/>
            <pc:sldMk cId="2264490842" sldId="315"/>
            <ac:spMk id="3" creationId="{2441AE87-A6C0-45A3-990B-61C2A54F4F72}"/>
          </ac:spMkLst>
        </pc:spChg>
      </pc:sldChg>
      <pc:sldChg chg="addSp delSp modSp add">
        <pc:chgData name="Osullivan L." userId="7d6d53a2-d326-482f-abc0-9ae21b4f4c47" providerId="ADAL" clId="{430758CE-15E4-4D5E-AA84-C5917EADB761}" dt="2019-09-13T09:55:10.425" v="351" actId="255"/>
        <pc:sldMkLst>
          <pc:docMk/>
          <pc:sldMk cId="2448933484" sldId="316"/>
        </pc:sldMkLst>
        <pc:spChg chg="del">
          <ac:chgData name="Osullivan L." userId="7d6d53a2-d326-482f-abc0-9ae21b4f4c47" providerId="ADAL" clId="{430758CE-15E4-4D5E-AA84-C5917EADB761}" dt="2019-09-13T09:54:37.717" v="347"/>
          <ac:spMkLst>
            <pc:docMk/>
            <pc:sldMk cId="2448933484" sldId="316"/>
            <ac:spMk id="2" creationId="{E89DCCCB-6585-47B3-A4B3-58534755DC8E}"/>
          </ac:spMkLst>
        </pc:spChg>
        <pc:spChg chg="del">
          <ac:chgData name="Osullivan L." userId="7d6d53a2-d326-482f-abc0-9ae21b4f4c47" providerId="ADAL" clId="{430758CE-15E4-4D5E-AA84-C5917EADB761}" dt="2019-09-13T09:54:37.717" v="347"/>
          <ac:spMkLst>
            <pc:docMk/>
            <pc:sldMk cId="2448933484" sldId="316"/>
            <ac:spMk id="3" creationId="{CF5AF21F-D63F-4F60-9C3F-D4E6B3F06B8E}"/>
          </ac:spMkLst>
        </pc:spChg>
        <pc:spChg chg="add mod">
          <ac:chgData name="Osullivan L." userId="7d6d53a2-d326-482f-abc0-9ae21b4f4c47" providerId="ADAL" clId="{430758CE-15E4-4D5E-AA84-C5917EADB761}" dt="2019-09-13T09:55:10.425" v="351" actId="255"/>
          <ac:spMkLst>
            <pc:docMk/>
            <pc:sldMk cId="2448933484" sldId="316"/>
            <ac:spMk id="4" creationId="{9CF2944F-61CD-4F2E-927C-5CB27A5A3C3D}"/>
          </ac:spMkLst>
        </pc:spChg>
      </pc:sldChg>
      <pc:sldChg chg="addSp delSp modSp add">
        <pc:chgData name="Osullivan L." userId="7d6d53a2-d326-482f-abc0-9ae21b4f4c47" providerId="ADAL" clId="{430758CE-15E4-4D5E-AA84-C5917EADB761}" dt="2019-09-13T09:56:44.724" v="361"/>
        <pc:sldMkLst>
          <pc:docMk/>
          <pc:sldMk cId="2963671059" sldId="317"/>
        </pc:sldMkLst>
        <pc:spChg chg="del">
          <ac:chgData name="Osullivan L." userId="7d6d53a2-d326-482f-abc0-9ae21b4f4c47" providerId="ADAL" clId="{430758CE-15E4-4D5E-AA84-C5917EADB761}" dt="2019-09-13T09:56:40.729" v="359"/>
          <ac:spMkLst>
            <pc:docMk/>
            <pc:sldMk cId="2963671059" sldId="317"/>
            <ac:spMk id="2" creationId="{E928AE46-E3D7-48DC-91FE-2601CEC8279C}"/>
          </ac:spMkLst>
        </pc:spChg>
        <pc:spChg chg="del">
          <ac:chgData name="Osullivan L." userId="7d6d53a2-d326-482f-abc0-9ae21b4f4c47" providerId="ADAL" clId="{430758CE-15E4-4D5E-AA84-C5917EADB761}" dt="2019-09-13T09:56:40.729" v="359"/>
          <ac:spMkLst>
            <pc:docMk/>
            <pc:sldMk cId="2963671059" sldId="317"/>
            <ac:spMk id="3" creationId="{21264DD6-ECC6-4459-966A-BB399183203A}"/>
          </ac:spMkLst>
        </pc:spChg>
        <pc:spChg chg="add mod">
          <ac:chgData name="Osullivan L." userId="7d6d53a2-d326-482f-abc0-9ae21b4f4c47" providerId="ADAL" clId="{430758CE-15E4-4D5E-AA84-C5917EADB761}" dt="2019-09-13T09:56:44.724" v="361"/>
          <ac:spMkLst>
            <pc:docMk/>
            <pc:sldMk cId="2963671059" sldId="317"/>
            <ac:spMk id="4" creationId="{D420A283-9F0C-40FF-ABBD-8FC7E6F79B24}"/>
          </ac:spMkLst>
        </pc:spChg>
      </pc:sldChg>
      <pc:sldChg chg="modSp add del modAnim">
        <pc:chgData name="Osullivan L." userId="7d6d53a2-d326-482f-abc0-9ae21b4f4c47" providerId="ADAL" clId="{430758CE-15E4-4D5E-AA84-C5917EADB761}" dt="2019-09-13T10:01:39.308" v="391" actId="47"/>
        <pc:sldMkLst>
          <pc:docMk/>
          <pc:sldMk cId="2497744575" sldId="318"/>
        </pc:sldMkLst>
        <pc:spChg chg="mod">
          <ac:chgData name="Osullivan L." userId="7d6d53a2-d326-482f-abc0-9ae21b4f4c47" providerId="ADAL" clId="{430758CE-15E4-4D5E-AA84-C5917EADB761}" dt="2019-09-13T10:01:37.554" v="390"/>
          <ac:spMkLst>
            <pc:docMk/>
            <pc:sldMk cId="2497744575" sldId="318"/>
            <ac:spMk id="3" creationId="{2441AE87-A6C0-45A3-990B-61C2A54F4F72}"/>
          </ac:spMkLst>
        </pc:spChg>
      </pc:sldChg>
      <pc:sldChg chg="modSp add del">
        <pc:chgData name="Osullivan L." userId="7d6d53a2-d326-482f-abc0-9ae21b4f4c47" providerId="ADAL" clId="{430758CE-15E4-4D5E-AA84-C5917EADB761}" dt="2019-09-13T10:02:15.167" v="396" actId="47"/>
        <pc:sldMkLst>
          <pc:docMk/>
          <pc:sldMk cId="3328656206" sldId="318"/>
        </pc:sldMkLst>
        <pc:spChg chg="mod">
          <ac:chgData name="Osullivan L." userId="7d6d53a2-d326-482f-abc0-9ae21b4f4c47" providerId="ADAL" clId="{430758CE-15E4-4D5E-AA84-C5917EADB761}" dt="2019-09-13T10:01:58.419" v="394" actId="14100"/>
          <ac:spMkLst>
            <pc:docMk/>
            <pc:sldMk cId="3328656206" sldId="318"/>
            <ac:spMk id="3" creationId="{2441AE87-A6C0-45A3-990B-61C2A54F4F72}"/>
          </ac:spMkLst>
        </pc:spChg>
      </pc:sldChg>
      <pc:sldChg chg="modSp add modAnim">
        <pc:chgData name="Osullivan L." userId="7d6d53a2-d326-482f-abc0-9ae21b4f4c47" providerId="ADAL" clId="{430758CE-15E4-4D5E-AA84-C5917EADB761}" dt="2019-09-13T10:56:43.314" v="657"/>
        <pc:sldMkLst>
          <pc:docMk/>
          <pc:sldMk cId="824165088" sldId="319"/>
        </pc:sldMkLst>
        <pc:spChg chg="mod">
          <ac:chgData name="Osullivan L." userId="7d6d53a2-d326-482f-abc0-9ae21b4f4c47" providerId="ADAL" clId="{430758CE-15E4-4D5E-AA84-C5917EADB761}" dt="2019-09-13T10:02:36.107" v="400" actId="207"/>
          <ac:spMkLst>
            <pc:docMk/>
            <pc:sldMk cId="824165088" sldId="319"/>
            <ac:spMk id="2" creationId="{4DE9B796-7945-4D7D-ABF6-80BA05344862}"/>
          </ac:spMkLst>
        </pc:spChg>
        <pc:spChg chg="mod">
          <ac:chgData name="Osullivan L." userId="7d6d53a2-d326-482f-abc0-9ae21b4f4c47" providerId="ADAL" clId="{430758CE-15E4-4D5E-AA84-C5917EADB761}" dt="2019-09-13T10:02:54.235" v="401" actId="20577"/>
          <ac:spMkLst>
            <pc:docMk/>
            <pc:sldMk cId="824165088" sldId="319"/>
            <ac:spMk id="3" creationId="{2441AE87-A6C0-45A3-990B-61C2A54F4F72}"/>
          </ac:spMkLst>
        </pc:spChg>
      </pc:sldChg>
      <pc:sldChg chg="modSp add modAnim">
        <pc:chgData name="Osullivan L." userId="7d6d53a2-d326-482f-abc0-9ae21b4f4c47" providerId="ADAL" clId="{430758CE-15E4-4D5E-AA84-C5917EADB761}" dt="2019-09-13T10:56:53.924" v="659"/>
        <pc:sldMkLst>
          <pc:docMk/>
          <pc:sldMk cId="1450548645" sldId="320"/>
        </pc:sldMkLst>
        <pc:spChg chg="mod">
          <ac:chgData name="Osullivan L." userId="7d6d53a2-d326-482f-abc0-9ae21b4f4c47" providerId="ADAL" clId="{430758CE-15E4-4D5E-AA84-C5917EADB761}" dt="2019-09-13T10:03:10.435" v="406" actId="20577"/>
          <ac:spMkLst>
            <pc:docMk/>
            <pc:sldMk cId="1450548645" sldId="320"/>
            <ac:spMk id="3" creationId="{2441AE87-A6C0-45A3-990B-61C2A54F4F72}"/>
          </ac:spMkLst>
        </pc:spChg>
      </pc:sldChg>
      <pc:sldChg chg="add del">
        <pc:chgData name="Osullivan L." userId="7d6d53a2-d326-482f-abc0-9ae21b4f4c47" providerId="ADAL" clId="{430758CE-15E4-4D5E-AA84-C5917EADB761}" dt="2019-09-13T10:03:06.957" v="404"/>
        <pc:sldMkLst>
          <pc:docMk/>
          <pc:sldMk cId="2694973097" sldId="320"/>
        </pc:sldMkLst>
      </pc:sldChg>
      <pc:sldChg chg="add">
        <pc:chgData name="Osullivan L." userId="7d6d53a2-d326-482f-abc0-9ae21b4f4c47" providerId="ADAL" clId="{430758CE-15E4-4D5E-AA84-C5917EADB761}" dt="2019-09-13T10:03:16.406" v="407"/>
        <pc:sldMkLst>
          <pc:docMk/>
          <pc:sldMk cId="2758905653" sldId="321"/>
        </pc:sldMkLst>
      </pc:sldChg>
      <pc:sldChg chg="add modAnim">
        <pc:chgData name="Osullivan L." userId="7d6d53a2-d326-482f-abc0-9ae21b4f4c47" providerId="ADAL" clId="{430758CE-15E4-4D5E-AA84-C5917EADB761}" dt="2019-09-13T10:58:58.234" v="665"/>
        <pc:sldMkLst>
          <pc:docMk/>
          <pc:sldMk cId="2853440580" sldId="322"/>
        </pc:sldMkLst>
      </pc:sldChg>
      <pc:sldMasterChg chg="addSp delSp modSp setBg delSldLayout modSldLayout">
        <pc:chgData name="Osullivan L." userId="7d6d53a2-d326-482f-abc0-9ae21b4f4c47" providerId="ADAL" clId="{430758CE-15E4-4D5E-AA84-C5917EADB761}" dt="2019-09-13T10:45:13.134" v="615" actId="207"/>
        <pc:sldMasterMkLst>
          <pc:docMk/>
          <pc:sldMasterMk cId="3862345072" sldId="2147483648"/>
        </pc:sldMasterMkLst>
        <pc:spChg chg="mod">
          <ac:chgData name="Osullivan L." userId="7d6d53a2-d326-482f-abc0-9ae21b4f4c47" providerId="ADAL" clId="{430758CE-15E4-4D5E-AA84-C5917EADB761}" dt="2019-09-13T09:32:04.467" v="179" actId="14100"/>
          <ac:spMkLst>
            <pc:docMk/>
            <pc:sldMasterMk cId="3862345072" sldId="2147483648"/>
            <ac:spMk id="2" creationId="{6B85D9B8-A120-4AB4-9807-371BC23520F7}"/>
          </ac:spMkLst>
        </pc:spChg>
        <pc:spChg chg="mod">
          <ac:chgData name="Osullivan L." userId="7d6d53a2-d326-482f-abc0-9ae21b4f4c47" providerId="ADAL" clId="{430758CE-15E4-4D5E-AA84-C5917EADB761}" dt="2019-09-13T10:44:17.893" v="613" actId="207"/>
          <ac:spMkLst>
            <pc:docMk/>
            <pc:sldMasterMk cId="3862345072" sldId="2147483648"/>
            <ac:spMk id="3" creationId="{86EAF757-C71B-4536-9DA1-FF966FF1B640}"/>
          </ac:spMkLst>
        </pc:spChg>
        <pc:spChg chg="add del mod">
          <ac:chgData name="Osullivan L." userId="7d6d53a2-d326-482f-abc0-9ae21b4f4c47" providerId="ADAL" clId="{430758CE-15E4-4D5E-AA84-C5917EADB761}" dt="2019-09-13T09:32:00.542" v="178"/>
          <ac:spMkLst>
            <pc:docMk/>
            <pc:sldMasterMk cId="3862345072" sldId="2147483648"/>
            <ac:spMk id="8" creationId="{B8B39024-E675-42D1-8B71-1F76BFFF9F6B}"/>
          </ac:spMkLst>
        </pc:spChg>
        <pc:spChg chg="add del mod">
          <ac:chgData name="Osullivan L." userId="7d6d53a2-d326-482f-abc0-9ae21b4f4c47" providerId="ADAL" clId="{430758CE-15E4-4D5E-AA84-C5917EADB761}" dt="2019-09-13T09:32:00.542" v="178"/>
          <ac:spMkLst>
            <pc:docMk/>
            <pc:sldMasterMk cId="3862345072" sldId="2147483648"/>
            <ac:spMk id="9" creationId="{D9C8DFF2-7DD8-499F-B2FD-97E0E8D52239}"/>
          </ac:spMkLst>
        </pc:spChg>
        <pc:grpChg chg="add del mod">
          <ac:chgData name="Osullivan L." userId="7d6d53a2-d326-482f-abc0-9ae21b4f4c47" providerId="ADAL" clId="{430758CE-15E4-4D5E-AA84-C5917EADB761}" dt="2019-09-13T09:32:00.542" v="178"/>
          <ac:grpSpMkLst>
            <pc:docMk/>
            <pc:sldMasterMk cId="3862345072" sldId="2147483648"/>
            <ac:grpSpMk id="10" creationId="{094B595A-A335-4B6D-B5D6-C4F84CE6B698}"/>
          </ac:grpSpMkLst>
        </pc:grpChg>
        <pc:cxnChg chg="add">
          <ac:chgData name="Osullivan L." userId="7d6d53a2-d326-482f-abc0-9ae21b4f4c47" providerId="ADAL" clId="{430758CE-15E4-4D5E-AA84-C5917EADB761}" dt="2019-09-13T09:14:56.571" v="65"/>
          <ac:cxnSpMkLst>
            <pc:docMk/>
            <pc:sldMasterMk cId="3862345072" sldId="2147483648"/>
            <ac:cxnSpMk id="7" creationId="{9429DE92-FCFC-4D7B-9680-646D867A3B52}"/>
          </ac:cxnSpMkLst>
        </pc:cxnChg>
        <pc:sldLayoutChg chg="addSp delSp setBg">
          <pc:chgData name="Osullivan L." userId="7d6d53a2-d326-482f-abc0-9ae21b4f4c47" providerId="ADAL" clId="{430758CE-15E4-4D5E-AA84-C5917EADB761}" dt="2019-09-13T09:14:54.204" v="64"/>
          <pc:sldLayoutMkLst>
            <pc:docMk/>
            <pc:sldMasterMk cId="3862345072" sldId="2147483648"/>
            <pc:sldLayoutMk cId="3239540191" sldId="2147483649"/>
          </pc:sldLayoutMkLst>
          <pc:picChg chg="add del">
            <ac:chgData name="Osullivan L." userId="7d6d53a2-d326-482f-abc0-9ae21b4f4c47" providerId="ADAL" clId="{430758CE-15E4-4D5E-AA84-C5917EADB761}" dt="2019-09-13T09:13:52.584" v="38" actId="478"/>
            <ac:picMkLst>
              <pc:docMk/>
              <pc:sldMasterMk cId="3862345072" sldId="2147483648"/>
              <pc:sldLayoutMk cId="3239540191" sldId="2147483649"/>
              <ac:picMk id="7" creationId="{74EEBB9B-00C5-4A07-9023-9BBDE9473CD8}"/>
            </ac:picMkLst>
          </pc:picChg>
          <pc:cxnChg chg="add del">
            <ac:chgData name="Osullivan L." userId="7d6d53a2-d326-482f-abc0-9ae21b4f4c47" providerId="ADAL" clId="{430758CE-15E4-4D5E-AA84-C5917EADB761}" dt="2019-09-13T09:14:54.204" v="64"/>
            <ac:cxnSpMkLst>
              <pc:docMk/>
              <pc:sldMasterMk cId="3862345072" sldId="2147483648"/>
              <pc:sldLayoutMk cId="3239540191" sldId="2147483649"/>
              <ac:cxnSpMk id="8" creationId="{A346B030-DD17-4785-9EDC-FC573AAB1AE1}"/>
            </ac:cxnSpMkLst>
          </pc:cxnChg>
        </pc:sldLayoutChg>
        <pc:sldLayoutChg chg="addSp modSp">
          <pc:chgData name="Osullivan L." userId="7d6d53a2-d326-482f-abc0-9ae21b4f4c47" providerId="ADAL" clId="{430758CE-15E4-4D5E-AA84-C5917EADB761}" dt="2019-09-13T09:32:18.922" v="181" actId="14100"/>
          <pc:sldLayoutMkLst>
            <pc:docMk/>
            <pc:sldMasterMk cId="3862345072" sldId="2147483648"/>
            <pc:sldLayoutMk cId="3600022001" sldId="2147483650"/>
          </pc:sldLayoutMkLst>
          <pc:spChg chg="mod">
            <ac:chgData name="Osullivan L." userId="7d6d53a2-d326-482f-abc0-9ae21b4f4c47" providerId="ADAL" clId="{430758CE-15E4-4D5E-AA84-C5917EADB761}" dt="2019-09-13T09:32:18.922" v="181" actId="14100"/>
            <ac:spMkLst>
              <pc:docMk/>
              <pc:sldMasterMk cId="3862345072" sldId="2147483648"/>
              <pc:sldLayoutMk cId="3600022001" sldId="2147483650"/>
              <ac:spMk id="2" creationId="{922AE7D2-751C-44A0-B4C6-0D2CE4A505FC}"/>
            </ac:spMkLst>
          </pc:spChg>
          <pc:spChg chg="add">
            <ac:chgData name="Osullivan L." userId="7d6d53a2-d326-482f-abc0-9ae21b4f4c47" providerId="ADAL" clId="{430758CE-15E4-4D5E-AA84-C5917EADB761}" dt="2019-09-13T09:32:08.627" v="180"/>
            <ac:spMkLst>
              <pc:docMk/>
              <pc:sldMasterMk cId="3862345072" sldId="2147483648"/>
              <pc:sldLayoutMk cId="3600022001" sldId="2147483650"/>
              <ac:spMk id="7" creationId="{E078509D-588A-496E-8435-2B11C682EFA4}"/>
            </ac:spMkLst>
          </pc:spChg>
          <pc:spChg chg="add">
            <ac:chgData name="Osullivan L." userId="7d6d53a2-d326-482f-abc0-9ae21b4f4c47" providerId="ADAL" clId="{430758CE-15E4-4D5E-AA84-C5917EADB761}" dt="2019-09-13T09:32:08.627" v="180"/>
            <ac:spMkLst>
              <pc:docMk/>
              <pc:sldMasterMk cId="3862345072" sldId="2147483648"/>
              <pc:sldLayoutMk cId="3600022001" sldId="2147483650"/>
              <ac:spMk id="8" creationId="{11397DA2-36FF-430E-B3D8-510319037C24}"/>
            </ac:spMkLst>
          </pc:spChg>
        </pc:sldLayoutChg>
        <pc:sldLayoutChg chg="del">
          <pc:chgData name="Osullivan L." userId="7d6d53a2-d326-482f-abc0-9ae21b4f4c47" providerId="ADAL" clId="{430758CE-15E4-4D5E-AA84-C5917EADB761}" dt="2019-09-13T09:32:30.481" v="182" actId="2696"/>
          <pc:sldLayoutMkLst>
            <pc:docMk/>
            <pc:sldMasterMk cId="3862345072" sldId="2147483648"/>
            <pc:sldLayoutMk cId="1885277918" sldId="2147483651"/>
          </pc:sldLayoutMkLst>
        </pc:sldLayoutChg>
        <pc:sldLayoutChg chg="del">
          <pc:chgData name="Osullivan L." userId="7d6d53a2-d326-482f-abc0-9ae21b4f4c47" providerId="ADAL" clId="{430758CE-15E4-4D5E-AA84-C5917EADB761}" dt="2019-09-13T09:32:45.900" v="183" actId="2696"/>
          <pc:sldLayoutMkLst>
            <pc:docMk/>
            <pc:sldMasterMk cId="3862345072" sldId="2147483648"/>
            <pc:sldLayoutMk cId="1109913907" sldId="2147483652"/>
          </pc:sldLayoutMkLst>
        </pc:sldLayoutChg>
        <pc:sldLayoutChg chg="modSp del">
          <pc:chgData name="Osullivan L." userId="7d6d53a2-d326-482f-abc0-9ae21b4f4c47" providerId="ADAL" clId="{430758CE-15E4-4D5E-AA84-C5917EADB761}" dt="2019-09-13T09:32:47.950" v="184" actId="2696"/>
          <pc:sldLayoutMkLst>
            <pc:docMk/>
            <pc:sldMasterMk cId="3862345072" sldId="2147483648"/>
            <pc:sldLayoutMk cId="1074142934" sldId="2147483653"/>
          </pc:sldLayoutMkLst>
          <pc:spChg chg="mod">
            <ac:chgData name="Osullivan L." userId="7d6d53a2-d326-482f-abc0-9ae21b4f4c47" providerId="ADAL" clId="{430758CE-15E4-4D5E-AA84-C5917EADB761}" dt="2019-09-13T09:20:06.670" v="79" actId="113"/>
            <ac:spMkLst>
              <pc:docMk/>
              <pc:sldMasterMk cId="3862345072" sldId="2147483648"/>
              <pc:sldLayoutMk cId="1074142934" sldId="2147483653"/>
              <ac:spMk id="2" creationId="{B6CC9270-DC28-49C7-8AEE-866FA9F7D1A3}"/>
            </ac:spMkLst>
          </pc:spChg>
        </pc:sldLayoutChg>
        <pc:sldLayoutChg chg="modSp del">
          <pc:chgData name="Osullivan L." userId="7d6d53a2-d326-482f-abc0-9ae21b4f4c47" providerId="ADAL" clId="{430758CE-15E4-4D5E-AA84-C5917EADB761}" dt="2019-09-13T09:37:48.402" v="187" actId="2696"/>
          <pc:sldLayoutMkLst>
            <pc:docMk/>
            <pc:sldMasterMk cId="3862345072" sldId="2147483648"/>
            <pc:sldLayoutMk cId="2281228570" sldId="2147483654"/>
          </pc:sldLayoutMkLst>
          <pc:spChg chg="mod">
            <ac:chgData name="Osullivan L." userId="7d6d53a2-d326-482f-abc0-9ae21b4f4c47" providerId="ADAL" clId="{430758CE-15E4-4D5E-AA84-C5917EADB761}" dt="2019-09-13T09:33:09.029" v="186" actId="408"/>
            <ac:spMkLst>
              <pc:docMk/>
              <pc:sldMasterMk cId="3862345072" sldId="2147483648"/>
              <pc:sldLayoutMk cId="2281228570" sldId="2147483654"/>
              <ac:spMk id="2" creationId="{BBD00108-C2A8-4C69-8232-9E01A1AFA43F}"/>
            </ac:spMkLst>
          </pc:spChg>
        </pc:sldLayoutChg>
        <pc:sldLayoutChg chg="addSp delSp modSp">
          <pc:chgData name="Osullivan L." userId="7d6d53a2-d326-482f-abc0-9ae21b4f4c47" providerId="ADAL" clId="{430758CE-15E4-4D5E-AA84-C5917EADB761}" dt="2019-09-13T09:42:15.172" v="230" actId="478"/>
          <pc:sldLayoutMkLst>
            <pc:docMk/>
            <pc:sldMasterMk cId="3862345072" sldId="2147483648"/>
            <pc:sldLayoutMk cId="1360248686" sldId="2147483655"/>
          </pc:sldLayoutMkLst>
          <pc:spChg chg="add del mod">
            <ac:chgData name="Osullivan L." userId="7d6d53a2-d326-482f-abc0-9ae21b4f4c47" providerId="ADAL" clId="{430758CE-15E4-4D5E-AA84-C5917EADB761}" dt="2019-09-13T09:42:15.172" v="230" actId="478"/>
            <ac:spMkLst>
              <pc:docMk/>
              <pc:sldMasterMk cId="3862345072" sldId="2147483648"/>
              <pc:sldLayoutMk cId="1360248686" sldId="2147483655"/>
              <ac:spMk id="6" creationId="{1BA6662C-2A62-4DE3-AD54-4DE37D05A940}"/>
            </ac:spMkLst>
          </pc:spChg>
          <pc:cxnChg chg="add mod">
            <ac:chgData name="Osullivan L." userId="7d6d53a2-d326-482f-abc0-9ae21b4f4c47" providerId="ADAL" clId="{430758CE-15E4-4D5E-AA84-C5917EADB761}" dt="2019-09-13T09:42:13.500" v="229" actId="1037"/>
            <ac:cxnSpMkLst>
              <pc:docMk/>
              <pc:sldMasterMk cId="3862345072" sldId="2147483648"/>
              <pc:sldLayoutMk cId="1360248686" sldId="2147483655"/>
              <ac:cxnSpMk id="5" creationId="{8DA92280-A365-4A6F-9A28-FFDF8DD3A35E}"/>
            </ac:cxnSpMkLst>
          </pc:cxnChg>
        </pc:sldLayoutChg>
        <pc:sldLayoutChg chg="modSp del">
          <pc:chgData name="Osullivan L." userId="7d6d53a2-d326-482f-abc0-9ae21b4f4c47" providerId="ADAL" clId="{430758CE-15E4-4D5E-AA84-C5917EADB761}" dt="2019-09-13T09:37:51.006" v="188" actId="2696"/>
          <pc:sldLayoutMkLst>
            <pc:docMk/>
            <pc:sldMasterMk cId="3862345072" sldId="2147483648"/>
            <pc:sldLayoutMk cId="830659477" sldId="2147483656"/>
          </pc:sldLayoutMkLst>
          <pc:spChg chg="mod">
            <ac:chgData name="Osullivan L." userId="7d6d53a2-d326-482f-abc0-9ae21b4f4c47" providerId="ADAL" clId="{430758CE-15E4-4D5E-AA84-C5917EADB761}" dt="2019-09-13T09:20:54.271" v="84" actId="14100"/>
            <ac:spMkLst>
              <pc:docMk/>
              <pc:sldMasterMk cId="3862345072" sldId="2147483648"/>
              <pc:sldLayoutMk cId="830659477" sldId="2147483656"/>
              <ac:spMk id="2" creationId="{99651543-6695-44B9-A579-FA7CD283AFD7}"/>
            </ac:spMkLst>
          </pc:spChg>
        </pc:sldLayoutChg>
        <pc:sldLayoutChg chg="modSp del">
          <pc:chgData name="Osullivan L." userId="7d6d53a2-d326-482f-abc0-9ae21b4f4c47" providerId="ADAL" clId="{430758CE-15E4-4D5E-AA84-C5917EADB761}" dt="2019-09-13T09:37:53.280" v="189" actId="2696"/>
          <pc:sldLayoutMkLst>
            <pc:docMk/>
            <pc:sldMasterMk cId="3862345072" sldId="2147483648"/>
            <pc:sldLayoutMk cId="2384595843" sldId="2147483657"/>
          </pc:sldLayoutMkLst>
          <pc:spChg chg="mod">
            <ac:chgData name="Osullivan L." userId="7d6d53a2-d326-482f-abc0-9ae21b4f4c47" providerId="ADAL" clId="{430758CE-15E4-4D5E-AA84-C5917EADB761}" dt="2019-09-13T09:21:16.510" v="86" actId="14100"/>
            <ac:spMkLst>
              <pc:docMk/>
              <pc:sldMasterMk cId="3862345072" sldId="2147483648"/>
              <pc:sldLayoutMk cId="2384595843" sldId="2147483657"/>
              <ac:spMk id="2" creationId="{D440AC81-F442-49BB-85B9-67916DEC8B66}"/>
            </ac:spMkLst>
          </pc:spChg>
        </pc:sldLayoutChg>
        <pc:sldLayoutChg chg="del">
          <pc:chgData name="Osullivan L." userId="7d6d53a2-d326-482f-abc0-9ae21b4f4c47" providerId="ADAL" clId="{430758CE-15E4-4D5E-AA84-C5917EADB761}" dt="2019-09-13T09:37:54.348" v="190" actId="2696"/>
          <pc:sldLayoutMkLst>
            <pc:docMk/>
            <pc:sldMasterMk cId="3862345072" sldId="2147483648"/>
            <pc:sldLayoutMk cId="2137182044" sldId="2147483658"/>
          </pc:sldLayoutMkLst>
        </pc:sldLayoutChg>
        <pc:sldLayoutChg chg="del">
          <pc:chgData name="Osullivan L." userId="7d6d53a2-d326-482f-abc0-9ae21b4f4c47" providerId="ADAL" clId="{430758CE-15E4-4D5E-AA84-C5917EADB761}" dt="2019-09-13T09:37:55.031" v="191" actId="2696"/>
          <pc:sldLayoutMkLst>
            <pc:docMk/>
            <pc:sldMasterMk cId="3862345072" sldId="2147483648"/>
            <pc:sldLayoutMk cId="4267008853" sldId="2147483659"/>
          </pc:sldLayoutMkLst>
        </pc:sldLayoutChg>
        <pc:sldLayoutChg chg="addSp delSp modSp">
          <pc:chgData name="Osullivan L." userId="7d6d53a2-d326-482f-abc0-9ae21b4f4c47" providerId="ADAL" clId="{430758CE-15E4-4D5E-AA84-C5917EADB761}" dt="2019-09-13T09:38:38.191" v="195" actId="12789"/>
          <pc:sldLayoutMkLst>
            <pc:docMk/>
            <pc:sldMasterMk cId="3862345072" sldId="2147483648"/>
            <pc:sldLayoutMk cId="1861727770" sldId="2147483672"/>
          </pc:sldLayoutMkLst>
          <pc:spChg chg="mod">
            <ac:chgData name="Osullivan L." userId="7d6d53a2-d326-482f-abc0-9ae21b4f4c47" providerId="ADAL" clId="{430758CE-15E4-4D5E-AA84-C5917EADB761}" dt="2019-09-13T09:38:38.191" v="195" actId="12789"/>
            <ac:spMkLst>
              <pc:docMk/>
              <pc:sldMasterMk cId="3862345072" sldId="2147483648"/>
              <pc:sldLayoutMk cId="1861727770" sldId="2147483672"/>
              <ac:spMk id="2" creationId="{922AE7D2-751C-44A0-B4C6-0D2CE4A505FC}"/>
            </ac:spMkLst>
          </pc:spChg>
          <pc:spChg chg="del">
            <ac:chgData name="Osullivan L." userId="7d6d53a2-d326-482f-abc0-9ae21b4f4c47" providerId="ADAL" clId="{430758CE-15E4-4D5E-AA84-C5917EADB761}" dt="2019-09-13T09:38:00.165" v="192" actId="478"/>
            <ac:spMkLst>
              <pc:docMk/>
              <pc:sldMasterMk cId="3862345072" sldId="2147483648"/>
              <pc:sldLayoutMk cId="1861727770" sldId="2147483672"/>
              <ac:spMk id="3" creationId="{8498409E-30D5-40FC-A4E2-326794FD668F}"/>
            </ac:spMkLst>
          </pc:spChg>
          <pc:spChg chg="mod">
            <ac:chgData name="Osullivan L." userId="7d6d53a2-d326-482f-abc0-9ae21b4f4c47" providerId="ADAL" clId="{430758CE-15E4-4D5E-AA84-C5917EADB761}" dt="2019-09-13T09:38:06.439" v="193" actId="164"/>
            <ac:spMkLst>
              <pc:docMk/>
              <pc:sldMasterMk cId="3862345072" sldId="2147483648"/>
              <pc:sldLayoutMk cId="1861727770" sldId="2147483672"/>
              <ac:spMk id="7" creationId="{E078509D-588A-496E-8435-2B11C682EFA4}"/>
            </ac:spMkLst>
          </pc:spChg>
          <pc:spChg chg="mod">
            <ac:chgData name="Osullivan L." userId="7d6d53a2-d326-482f-abc0-9ae21b4f4c47" providerId="ADAL" clId="{430758CE-15E4-4D5E-AA84-C5917EADB761}" dt="2019-09-13T09:38:06.439" v="193" actId="164"/>
            <ac:spMkLst>
              <pc:docMk/>
              <pc:sldMasterMk cId="3862345072" sldId="2147483648"/>
              <pc:sldLayoutMk cId="1861727770" sldId="2147483672"/>
              <ac:spMk id="8" creationId="{11397DA2-36FF-430E-B3D8-510319037C24}"/>
            </ac:spMkLst>
          </pc:spChg>
          <pc:grpChg chg="add mod">
            <ac:chgData name="Osullivan L." userId="7d6d53a2-d326-482f-abc0-9ae21b4f4c47" providerId="ADAL" clId="{430758CE-15E4-4D5E-AA84-C5917EADB761}" dt="2019-09-13T09:38:38.191" v="195" actId="12789"/>
            <ac:grpSpMkLst>
              <pc:docMk/>
              <pc:sldMasterMk cId="3862345072" sldId="2147483648"/>
              <pc:sldLayoutMk cId="1861727770" sldId="2147483672"/>
              <ac:grpSpMk id="9" creationId="{9D1A42AE-5D55-4F66-924E-BA6D23307913}"/>
            </ac:grpSpMkLst>
          </pc:grpChg>
        </pc:sldLayoutChg>
        <pc:sldLayoutChg chg="modSp setBg">
          <pc:chgData name="Osullivan L." userId="7d6d53a2-d326-482f-abc0-9ae21b4f4c47" providerId="ADAL" clId="{430758CE-15E4-4D5E-AA84-C5917EADB761}" dt="2019-09-13T09:52:55.968" v="338" actId="207"/>
          <pc:sldLayoutMkLst>
            <pc:docMk/>
            <pc:sldMasterMk cId="3862345072" sldId="2147483648"/>
            <pc:sldLayoutMk cId="4095898735" sldId="2147483673"/>
          </pc:sldLayoutMkLst>
          <pc:spChg chg="mod">
            <ac:chgData name="Osullivan L." userId="7d6d53a2-d326-482f-abc0-9ae21b4f4c47" providerId="ADAL" clId="{430758CE-15E4-4D5E-AA84-C5917EADB761}" dt="2019-09-13T09:52:55.968" v="338" actId="207"/>
            <ac:spMkLst>
              <pc:docMk/>
              <pc:sldMasterMk cId="3862345072" sldId="2147483648"/>
              <pc:sldLayoutMk cId="4095898735" sldId="2147483673"/>
              <ac:spMk id="2" creationId="{922AE7D2-751C-44A0-B4C6-0D2CE4A505FC}"/>
            </ac:spMkLst>
          </pc:spChg>
        </pc:sldLayoutChg>
        <pc:sldLayoutChg chg="modSp setBg">
          <pc:chgData name="Osullivan L." userId="7d6d53a2-d326-482f-abc0-9ae21b4f4c47" providerId="ADAL" clId="{430758CE-15E4-4D5E-AA84-C5917EADB761}" dt="2019-09-13T10:45:13.134" v="615" actId="207"/>
          <pc:sldLayoutMkLst>
            <pc:docMk/>
            <pc:sldMasterMk cId="3862345072" sldId="2147483648"/>
            <pc:sldLayoutMk cId="2650785303" sldId="2147483674"/>
          </pc:sldLayoutMkLst>
          <pc:spChg chg="mod">
            <ac:chgData name="Osullivan L." userId="7d6d53a2-d326-482f-abc0-9ae21b4f4c47" providerId="ADAL" clId="{430758CE-15E4-4D5E-AA84-C5917EADB761}" dt="2019-09-13T10:45:09.928" v="614" actId="207"/>
            <ac:spMkLst>
              <pc:docMk/>
              <pc:sldMasterMk cId="3862345072" sldId="2147483648"/>
              <pc:sldLayoutMk cId="2650785303" sldId="2147483674"/>
              <ac:spMk id="2" creationId="{922AE7D2-751C-44A0-B4C6-0D2CE4A505FC}"/>
            </ac:spMkLst>
          </pc:spChg>
          <pc:spChg chg="mod">
            <ac:chgData name="Osullivan L." userId="7d6d53a2-d326-482f-abc0-9ae21b4f4c47" providerId="ADAL" clId="{430758CE-15E4-4D5E-AA84-C5917EADB761}" dt="2019-09-13T10:45:13.134" v="615" actId="207"/>
            <ac:spMkLst>
              <pc:docMk/>
              <pc:sldMasterMk cId="3862345072" sldId="2147483648"/>
              <pc:sldLayoutMk cId="2650785303" sldId="2147483674"/>
              <ac:spMk id="3" creationId="{8498409E-30D5-40FC-A4E2-326794FD668F}"/>
            </ac:spMkLst>
          </pc:spChg>
        </pc:sldLayoutChg>
      </pc:sldMasterChg>
      <pc:sldMasterChg chg="addSp modSp">
        <pc:chgData name="Osullivan L." userId="7d6d53a2-d326-482f-abc0-9ae21b4f4c47" providerId="ADAL" clId="{430758CE-15E4-4D5E-AA84-C5917EADB761}" dt="2019-09-13T09:19:11.292" v="76" actId="16037"/>
        <pc:sldMasterMkLst>
          <pc:docMk/>
          <pc:sldMasterMk cId="2445401235" sldId="2147483660"/>
        </pc:sldMasterMkLst>
        <pc:spChg chg="add mod">
          <ac:chgData name="Osullivan L." userId="7d6d53a2-d326-482f-abc0-9ae21b4f4c47" providerId="ADAL" clId="{430758CE-15E4-4D5E-AA84-C5917EADB761}" dt="2019-09-13T09:19:11.292" v="76" actId="16037"/>
          <ac:spMkLst>
            <pc:docMk/>
            <pc:sldMasterMk cId="2445401235" sldId="2147483660"/>
            <ac:spMk id="2" creationId="{59B48E30-8E3F-4D73-A91D-F5C2482A074C}"/>
          </ac:spMkLst>
        </pc:spChg>
        <pc:spChg chg="add mod">
          <ac:chgData name="Osullivan L." userId="7d6d53a2-d326-482f-abc0-9ae21b4f4c47" providerId="ADAL" clId="{430758CE-15E4-4D5E-AA84-C5917EADB761}" dt="2019-09-13T09:18:51.801" v="75"/>
          <ac:spMkLst>
            <pc:docMk/>
            <pc:sldMasterMk cId="2445401235" sldId="2147483660"/>
            <ac:spMk id="3" creationId="{8643716F-4121-4D39-9552-FA407466B42A}"/>
          </ac:spMkLst>
        </pc:spChg>
        <pc:spChg chg="add mod">
          <ac:chgData name="Osullivan L." userId="7d6d53a2-d326-482f-abc0-9ae21b4f4c47" providerId="ADAL" clId="{430758CE-15E4-4D5E-AA84-C5917EADB761}" dt="2019-09-13T09:18:51.801" v="75"/>
          <ac:spMkLst>
            <pc:docMk/>
            <pc:sldMasterMk cId="2445401235" sldId="2147483660"/>
            <ac:spMk id="4" creationId="{4D38060B-086F-4A26-8B15-72E11BCA6476}"/>
          </ac:spMkLst>
        </pc:spChg>
        <pc:spChg chg="add mod">
          <ac:chgData name="Osullivan L." userId="7d6d53a2-d326-482f-abc0-9ae21b4f4c47" providerId="ADAL" clId="{430758CE-15E4-4D5E-AA84-C5917EADB761}" dt="2019-09-13T09:18:51.801" v="75"/>
          <ac:spMkLst>
            <pc:docMk/>
            <pc:sldMasterMk cId="2445401235" sldId="2147483660"/>
            <ac:spMk id="5" creationId="{6661A463-F6F0-48FA-A1EA-B8B8E6FBFFBA}"/>
          </ac:spMkLst>
        </pc:spChg>
        <pc:spChg chg="add mod">
          <ac:chgData name="Osullivan L." userId="7d6d53a2-d326-482f-abc0-9ae21b4f4c47" providerId="ADAL" clId="{430758CE-15E4-4D5E-AA84-C5917EADB761}" dt="2019-09-13T09:18:51.801" v="75"/>
          <ac:spMkLst>
            <pc:docMk/>
            <pc:sldMasterMk cId="2445401235" sldId="2147483660"/>
            <ac:spMk id="6" creationId="{3D23B70C-5046-4805-A5A8-6741CFC8A2F1}"/>
          </ac:spMkLst>
        </pc:spChg>
      </pc:sldMasterChg>
    </pc:docChg>
  </pc:docChgLst>
  <pc:docChgLst>
    <pc:chgData name="Osullivan L." userId="7d6d53a2-d326-482f-abc0-9ae21b4f4c47" providerId="ADAL" clId="{33A67980-FCB4-46E1-B1A0-E22D10B70487}"/>
    <pc:docChg chg="custSel addSld delSld modSld modMainMaster">
      <pc:chgData name="Osullivan L." userId="7d6d53a2-d326-482f-abc0-9ae21b4f4c47" providerId="ADAL" clId="{33A67980-FCB4-46E1-B1A0-E22D10B70487}" dt="2019-11-07T14:24:24.672" v="294" actId="20577"/>
      <pc:docMkLst>
        <pc:docMk/>
      </pc:docMkLst>
      <pc:sldChg chg="addSp delSp modSp">
        <pc:chgData name="Osullivan L." userId="7d6d53a2-d326-482f-abc0-9ae21b4f4c47" providerId="ADAL" clId="{33A67980-FCB4-46E1-B1A0-E22D10B70487}" dt="2019-10-28T09:34:55.250" v="28" actId="207"/>
        <pc:sldMkLst>
          <pc:docMk/>
          <pc:sldMk cId="249358570" sldId="256"/>
        </pc:sldMkLst>
        <pc:spChg chg="mod">
          <ac:chgData name="Osullivan L." userId="7d6d53a2-d326-482f-abc0-9ae21b4f4c47" providerId="ADAL" clId="{33A67980-FCB4-46E1-B1A0-E22D10B70487}" dt="2019-10-28T09:34:55.250" v="28" actId="207"/>
          <ac:spMkLst>
            <pc:docMk/>
            <pc:sldMk cId="249358570" sldId="256"/>
            <ac:spMk id="3" creationId="{276246CA-5565-49B2-93AB-4A766946806C}"/>
          </ac:spMkLst>
        </pc:spChg>
        <pc:spChg chg="del">
          <ac:chgData name="Osullivan L." userId="7d6d53a2-d326-482f-abc0-9ae21b4f4c47" providerId="ADAL" clId="{33A67980-FCB4-46E1-B1A0-E22D10B70487}" dt="2019-10-28T09:34:46.312" v="25" actId="478"/>
          <ac:spMkLst>
            <pc:docMk/>
            <pc:sldMk cId="249358570" sldId="256"/>
            <ac:spMk id="8" creationId="{5A5762DB-9D28-4788-95D0-68E3562DE3B7}"/>
          </ac:spMkLst>
        </pc:spChg>
        <pc:grpChg chg="add">
          <ac:chgData name="Osullivan L." userId="7d6d53a2-d326-482f-abc0-9ae21b4f4c47" providerId="ADAL" clId="{33A67980-FCB4-46E1-B1A0-E22D10B70487}" dt="2019-10-28T09:34:51.838" v="27"/>
          <ac:grpSpMkLst>
            <pc:docMk/>
            <pc:sldMk cId="249358570" sldId="256"/>
            <ac:grpSpMk id="10" creationId="{8CD8AA8D-B837-4524-9FA3-6400E4C5CF0A}"/>
          </ac:grpSpMkLst>
        </pc:grpChg>
        <pc:picChg chg="del">
          <ac:chgData name="Osullivan L." userId="7d6d53a2-d326-482f-abc0-9ae21b4f4c47" providerId="ADAL" clId="{33A67980-FCB4-46E1-B1A0-E22D10B70487}" dt="2019-10-28T09:34:47.838" v="26" actId="478"/>
          <ac:picMkLst>
            <pc:docMk/>
            <pc:sldMk cId="249358570" sldId="256"/>
            <ac:picMk id="7" creationId="{B9EA21DF-BD75-4DA0-9C16-DB41D31B08E9}"/>
          </ac:picMkLst>
        </pc:picChg>
      </pc:sldChg>
      <pc:sldChg chg="addSp delSp modSp modAnim">
        <pc:chgData name="Osullivan L." userId="7d6d53a2-d326-482f-abc0-9ae21b4f4c47" providerId="ADAL" clId="{33A67980-FCB4-46E1-B1A0-E22D10B70487}" dt="2019-11-07T14:09:52.794" v="169" actId="20577"/>
        <pc:sldMkLst>
          <pc:docMk/>
          <pc:sldMk cId="1189221704" sldId="257"/>
        </pc:sldMkLst>
        <pc:spChg chg="mod">
          <ac:chgData name="Osullivan L." userId="7d6d53a2-d326-482f-abc0-9ae21b4f4c47" providerId="ADAL" clId="{33A67980-FCB4-46E1-B1A0-E22D10B70487}" dt="2019-11-07T14:09:52.794" v="169" actId="20577"/>
          <ac:spMkLst>
            <pc:docMk/>
            <pc:sldMk cId="1189221704" sldId="257"/>
            <ac:spMk id="3" creationId="{2441AE87-A6C0-45A3-990B-61C2A54F4F72}"/>
          </ac:spMkLst>
        </pc:spChg>
        <pc:grpChg chg="add del">
          <ac:chgData name="Osullivan L." userId="7d6d53a2-d326-482f-abc0-9ae21b4f4c47" providerId="ADAL" clId="{33A67980-FCB4-46E1-B1A0-E22D10B70487}" dt="2019-10-28T09:35:07.907" v="31"/>
          <ac:grpSpMkLst>
            <pc:docMk/>
            <pc:sldMk cId="1189221704" sldId="257"/>
            <ac:grpSpMk id="4" creationId="{F0B7B9E4-3A46-4C30-8006-FBAF6BD4D12C}"/>
          </ac:grpSpMkLst>
        </pc:grpChg>
      </pc:sldChg>
      <pc:sldChg chg="addSp modSp setBg">
        <pc:chgData name="Osullivan L." userId="7d6d53a2-d326-482f-abc0-9ae21b4f4c47" providerId="ADAL" clId="{33A67980-FCB4-46E1-B1A0-E22D10B70487}" dt="2019-11-07T14:22:38.336" v="210"/>
        <pc:sldMkLst>
          <pc:docMk/>
          <pc:sldMk cId="1442804508" sldId="266"/>
        </pc:sldMkLst>
        <pc:spChg chg="mod">
          <ac:chgData name="Osullivan L." userId="7d6d53a2-d326-482f-abc0-9ae21b4f4c47" providerId="ADAL" clId="{33A67980-FCB4-46E1-B1A0-E22D10B70487}" dt="2019-10-28T09:35:49.299" v="34" actId="207"/>
          <ac:spMkLst>
            <pc:docMk/>
            <pc:sldMk cId="1442804508" sldId="266"/>
            <ac:spMk id="2" creationId="{4DE9B796-7945-4D7D-ABF6-80BA05344862}"/>
          </ac:spMkLst>
        </pc:spChg>
        <pc:spChg chg="mod">
          <ac:chgData name="Osullivan L." userId="7d6d53a2-d326-482f-abc0-9ae21b4f4c47" providerId="ADAL" clId="{33A67980-FCB4-46E1-B1A0-E22D10B70487}" dt="2019-10-28T09:35:49.299" v="34" actId="207"/>
          <ac:spMkLst>
            <pc:docMk/>
            <pc:sldMk cId="1442804508" sldId="266"/>
            <ac:spMk id="3" creationId="{2441AE87-A6C0-45A3-990B-61C2A54F4F72}"/>
          </ac:spMkLst>
        </pc:spChg>
        <pc:spChg chg="add mod ord">
          <ac:chgData name="Osullivan L." userId="7d6d53a2-d326-482f-abc0-9ae21b4f4c47" providerId="ADAL" clId="{33A67980-FCB4-46E1-B1A0-E22D10B70487}" dt="2019-11-07T14:11:25.718" v="184" actId="207"/>
          <ac:spMkLst>
            <pc:docMk/>
            <pc:sldMk cId="1442804508" sldId="266"/>
            <ac:spMk id="4" creationId="{502D210A-41F3-4CCB-9A54-8C0F6DA476B2}"/>
          </ac:spMkLst>
        </pc:spChg>
      </pc:sldChg>
      <pc:sldChg chg="addSp modSp setBg">
        <pc:chgData name="Osullivan L." userId="7d6d53a2-d326-482f-abc0-9ae21b4f4c47" providerId="ADAL" clId="{33A67980-FCB4-46E1-B1A0-E22D10B70487}" dt="2019-11-07T14:22:32.205" v="205"/>
        <pc:sldMkLst>
          <pc:docMk/>
          <pc:sldMk cId="1729681438" sldId="267"/>
        </pc:sldMkLst>
        <pc:spChg chg="mod">
          <ac:chgData name="Osullivan L." userId="7d6d53a2-d326-482f-abc0-9ae21b4f4c47" providerId="ADAL" clId="{33A67980-FCB4-46E1-B1A0-E22D10B70487}" dt="2019-10-28T09:35:44.493" v="33" actId="207"/>
          <ac:spMkLst>
            <pc:docMk/>
            <pc:sldMk cId="1729681438" sldId="267"/>
            <ac:spMk id="2" creationId="{4DE9B796-7945-4D7D-ABF6-80BA05344862}"/>
          </ac:spMkLst>
        </pc:spChg>
        <pc:spChg chg="mod">
          <ac:chgData name="Osullivan L." userId="7d6d53a2-d326-482f-abc0-9ae21b4f4c47" providerId="ADAL" clId="{33A67980-FCB4-46E1-B1A0-E22D10B70487}" dt="2019-10-28T09:35:44.493" v="33" actId="207"/>
          <ac:spMkLst>
            <pc:docMk/>
            <pc:sldMk cId="1729681438" sldId="267"/>
            <ac:spMk id="3" creationId="{2441AE87-A6C0-45A3-990B-61C2A54F4F72}"/>
          </ac:spMkLst>
        </pc:spChg>
        <pc:spChg chg="add mod ord">
          <ac:chgData name="Osullivan L." userId="7d6d53a2-d326-482f-abc0-9ae21b4f4c47" providerId="ADAL" clId="{33A67980-FCB4-46E1-B1A0-E22D10B70487}" dt="2019-11-07T14:11:05.084" v="181" actId="2085"/>
          <ac:spMkLst>
            <pc:docMk/>
            <pc:sldMk cId="1729681438" sldId="267"/>
            <ac:spMk id="4" creationId="{5B615686-7065-47D7-B9A5-A9838167B0F1}"/>
          </ac:spMkLst>
        </pc:spChg>
      </pc:sldChg>
      <pc:sldChg chg="addSp modSp setBg">
        <pc:chgData name="Osullivan L." userId="7d6d53a2-d326-482f-abc0-9ae21b4f4c47" providerId="ADAL" clId="{33A67980-FCB4-46E1-B1A0-E22D10B70487}" dt="2019-11-07T14:22:43.493" v="219"/>
        <pc:sldMkLst>
          <pc:docMk/>
          <pc:sldMk cId="306002274" sldId="268"/>
        </pc:sldMkLst>
        <pc:spChg chg="mod">
          <ac:chgData name="Osullivan L." userId="7d6d53a2-d326-482f-abc0-9ae21b4f4c47" providerId="ADAL" clId="{33A67980-FCB4-46E1-B1A0-E22D10B70487}" dt="2019-10-28T09:35:53.962" v="35" actId="207"/>
          <ac:spMkLst>
            <pc:docMk/>
            <pc:sldMk cId="306002274" sldId="268"/>
            <ac:spMk id="2" creationId="{4DE9B796-7945-4D7D-ABF6-80BA05344862}"/>
          </ac:spMkLst>
        </pc:spChg>
        <pc:spChg chg="mod">
          <ac:chgData name="Osullivan L." userId="7d6d53a2-d326-482f-abc0-9ae21b4f4c47" providerId="ADAL" clId="{33A67980-FCB4-46E1-B1A0-E22D10B70487}" dt="2019-10-28T09:35:53.962" v="35" actId="207"/>
          <ac:spMkLst>
            <pc:docMk/>
            <pc:sldMk cId="306002274" sldId="268"/>
            <ac:spMk id="3" creationId="{2441AE87-A6C0-45A3-990B-61C2A54F4F72}"/>
          </ac:spMkLst>
        </pc:spChg>
        <pc:spChg chg="add mod ord">
          <ac:chgData name="Osullivan L." userId="7d6d53a2-d326-482f-abc0-9ae21b4f4c47" providerId="ADAL" clId="{33A67980-FCB4-46E1-B1A0-E22D10B70487}" dt="2019-11-07T14:11:52.450" v="188" actId="207"/>
          <ac:spMkLst>
            <pc:docMk/>
            <pc:sldMk cId="306002274" sldId="268"/>
            <ac:spMk id="4" creationId="{55A4421E-C318-44A5-A284-EAF8F2BB596C}"/>
          </ac:spMkLst>
        </pc:spChg>
      </pc:sldChg>
      <pc:sldChg chg="addSp modSp setBg">
        <pc:chgData name="Osullivan L." userId="7d6d53a2-d326-482f-abc0-9ae21b4f4c47" providerId="ADAL" clId="{33A67980-FCB4-46E1-B1A0-E22D10B70487}" dt="2019-11-07T14:22:48.086" v="232"/>
        <pc:sldMkLst>
          <pc:docMk/>
          <pc:sldMk cId="1289442957" sldId="269"/>
        </pc:sldMkLst>
        <pc:spChg chg="mod">
          <ac:chgData name="Osullivan L." userId="7d6d53a2-d326-482f-abc0-9ae21b4f4c47" providerId="ADAL" clId="{33A67980-FCB4-46E1-B1A0-E22D10B70487}" dt="2019-10-28T09:35:58.141" v="36" actId="207"/>
          <ac:spMkLst>
            <pc:docMk/>
            <pc:sldMk cId="1289442957" sldId="269"/>
            <ac:spMk id="2" creationId="{4DE9B796-7945-4D7D-ABF6-80BA05344862}"/>
          </ac:spMkLst>
        </pc:spChg>
        <pc:spChg chg="mod">
          <ac:chgData name="Osullivan L." userId="7d6d53a2-d326-482f-abc0-9ae21b4f4c47" providerId="ADAL" clId="{33A67980-FCB4-46E1-B1A0-E22D10B70487}" dt="2019-10-28T09:35:58.141" v="36" actId="207"/>
          <ac:spMkLst>
            <pc:docMk/>
            <pc:sldMk cId="1289442957" sldId="269"/>
            <ac:spMk id="3" creationId="{2441AE87-A6C0-45A3-990B-61C2A54F4F72}"/>
          </ac:spMkLst>
        </pc:spChg>
        <pc:spChg chg="add mod ord">
          <ac:chgData name="Osullivan L." userId="7d6d53a2-d326-482f-abc0-9ae21b4f4c47" providerId="ADAL" clId="{33A67980-FCB4-46E1-B1A0-E22D10B70487}" dt="2019-11-07T14:12:21.975" v="192" actId="207"/>
          <ac:spMkLst>
            <pc:docMk/>
            <pc:sldMk cId="1289442957" sldId="269"/>
            <ac:spMk id="4" creationId="{9F39240A-5D75-4097-9C6C-93F5BE0498A1}"/>
          </ac:spMkLst>
        </pc:spChg>
      </pc:sldChg>
      <pc:sldChg chg="addSp modSp setBg">
        <pc:chgData name="Osullivan L." userId="7d6d53a2-d326-482f-abc0-9ae21b4f4c47" providerId="ADAL" clId="{33A67980-FCB4-46E1-B1A0-E22D10B70487}" dt="2019-11-07T14:22:53.819" v="239"/>
        <pc:sldMkLst>
          <pc:docMk/>
          <pc:sldMk cId="2275799899" sldId="270"/>
        </pc:sldMkLst>
        <pc:spChg chg="mod">
          <ac:chgData name="Osullivan L." userId="7d6d53a2-d326-482f-abc0-9ae21b4f4c47" providerId="ADAL" clId="{33A67980-FCB4-46E1-B1A0-E22D10B70487}" dt="2019-10-28T09:36:04.075" v="37" actId="207"/>
          <ac:spMkLst>
            <pc:docMk/>
            <pc:sldMk cId="2275799899" sldId="270"/>
            <ac:spMk id="2" creationId="{4DE9B796-7945-4D7D-ABF6-80BA05344862}"/>
          </ac:spMkLst>
        </pc:spChg>
        <pc:spChg chg="mod">
          <ac:chgData name="Osullivan L." userId="7d6d53a2-d326-482f-abc0-9ae21b4f4c47" providerId="ADAL" clId="{33A67980-FCB4-46E1-B1A0-E22D10B70487}" dt="2019-10-28T09:36:04.075" v="37" actId="207"/>
          <ac:spMkLst>
            <pc:docMk/>
            <pc:sldMk cId="2275799899" sldId="270"/>
            <ac:spMk id="3" creationId="{2441AE87-A6C0-45A3-990B-61C2A54F4F72}"/>
          </ac:spMkLst>
        </pc:spChg>
        <pc:spChg chg="add mod ord">
          <ac:chgData name="Osullivan L." userId="7d6d53a2-d326-482f-abc0-9ae21b4f4c47" providerId="ADAL" clId="{33A67980-FCB4-46E1-B1A0-E22D10B70487}" dt="2019-11-07T14:12:36.606" v="196" actId="207"/>
          <ac:spMkLst>
            <pc:docMk/>
            <pc:sldMk cId="2275799899" sldId="270"/>
            <ac:spMk id="4" creationId="{7F9444CF-D3EA-41CF-87AD-54CE9421FE60}"/>
          </ac:spMkLst>
        </pc:spChg>
      </pc:sldChg>
      <pc:sldChg chg="addSp modSp setBg">
        <pc:chgData name="Osullivan L." userId="7d6d53a2-d326-482f-abc0-9ae21b4f4c47" providerId="ADAL" clId="{33A67980-FCB4-46E1-B1A0-E22D10B70487}" dt="2019-11-07T14:22:58.569" v="245"/>
        <pc:sldMkLst>
          <pc:docMk/>
          <pc:sldMk cId="3272362335" sldId="271"/>
        </pc:sldMkLst>
        <pc:spChg chg="mod">
          <ac:chgData name="Osullivan L." userId="7d6d53a2-d326-482f-abc0-9ae21b4f4c47" providerId="ADAL" clId="{33A67980-FCB4-46E1-B1A0-E22D10B70487}" dt="2019-10-28T09:52:58.434" v="56" actId="20577"/>
          <ac:spMkLst>
            <pc:docMk/>
            <pc:sldMk cId="3272362335" sldId="271"/>
            <ac:spMk id="2" creationId="{4DE9B796-7945-4D7D-ABF6-80BA05344862}"/>
          </ac:spMkLst>
        </pc:spChg>
        <pc:spChg chg="mod">
          <ac:chgData name="Osullivan L." userId="7d6d53a2-d326-482f-abc0-9ae21b4f4c47" providerId="ADAL" clId="{33A67980-FCB4-46E1-B1A0-E22D10B70487}" dt="2019-10-28T09:36:08.667" v="38" actId="207"/>
          <ac:spMkLst>
            <pc:docMk/>
            <pc:sldMk cId="3272362335" sldId="271"/>
            <ac:spMk id="3" creationId="{2441AE87-A6C0-45A3-990B-61C2A54F4F72}"/>
          </ac:spMkLst>
        </pc:spChg>
        <pc:spChg chg="add mod ord">
          <ac:chgData name="Osullivan L." userId="7d6d53a2-d326-482f-abc0-9ae21b4f4c47" providerId="ADAL" clId="{33A67980-FCB4-46E1-B1A0-E22D10B70487}" dt="2019-11-07T14:12:50.549" v="200" actId="207"/>
          <ac:spMkLst>
            <pc:docMk/>
            <pc:sldMk cId="3272362335" sldId="271"/>
            <ac:spMk id="4" creationId="{6D043F43-D39E-4D4F-B5D2-6174487C00C2}"/>
          </ac:spMkLst>
        </pc:spChg>
      </pc:sldChg>
      <pc:sldChg chg="modSp">
        <pc:chgData name="Osullivan L." userId="7d6d53a2-d326-482f-abc0-9ae21b4f4c47" providerId="ADAL" clId="{33A67980-FCB4-46E1-B1A0-E22D10B70487}" dt="2019-10-28T12:26:59.250" v="100" actId="1076"/>
        <pc:sldMkLst>
          <pc:docMk/>
          <pc:sldMk cId="3172893329" sldId="281"/>
        </pc:sldMkLst>
        <pc:spChg chg="mod">
          <ac:chgData name="Osullivan L." userId="7d6d53a2-d326-482f-abc0-9ae21b4f4c47" providerId="ADAL" clId="{33A67980-FCB4-46E1-B1A0-E22D10B70487}" dt="2019-10-28T12:26:59.250" v="100" actId="1076"/>
          <ac:spMkLst>
            <pc:docMk/>
            <pc:sldMk cId="3172893329" sldId="281"/>
            <ac:spMk id="3" creationId="{8BCAAF2A-8015-408A-A82D-278E31B068F8}"/>
          </ac:spMkLst>
        </pc:spChg>
      </pc:sldChg>
      <pc:sldChg chg="add del setBg">
        <pc:chgData name="Osullivan L." userId="7d6d53a2-d326-482f-abc0-9ae21b4f4c47" providerId="ADAL" clId="{33A67980-FCB4-46E1-B1A0-E22D10B70487}" dt="2019-10-28T10:25:52.027" v="58"/>
        <pc:sldMkLst>
          <pc:docMk/>
          <pc:sldMk cId="1224760338" sldId="293"/>
        </pc:sldMkLst>
      </pc:sldChg>
      <pc:sldChg chg="del">
        <pc:chgData name="Osullivan L." userId="7d6d53a2-d326-482f-abc0-9ae21b4f4c47" providerId="ADAL" clId="{33A67980-FCB4-46E1-B1A0-E22D10B70487}" dt="2019-10-28T09:35:04.049" v="29" actId="47"/>
        <pc:sldMkLst>
          <pc:docMk/>
          <pc:sldMk cId="2414693155" sldId="295"/>
        </pc:sldMkLst>
      </pc:sldChg>
      <pc:sldChg chg="addSp modAnim">
        <pc:chgData name="Osullivan L." userId="7d6d53a2-d326-482f-abc0-9ae21b4f4c47" providerId="ADAL" clId="{33A67980-FCB4-46E1-B1A0-E22D10B70487}" dt="2019-11-07T14:23:10.412" v="246"/>
        <pc:sldMkLst>
          <pc:docMk/>
          <pc:sldMk cId="566349096" sldId="314"/>
        </pc:sldMkLst>
        <pc:spChg chg="add">
          <ac:chgData name="Osullivan L." userId="7d6d53a2-d326-482f-abc0-9ae21b4f4c47" providerId="ADAL" clId="{33A67980-FCB4-46E1-B1A0-E22D10B70487}" dt="2019-11-07T14:23:10.412" v="246"/>
          <ac:spMkLst>
            <pc:docMk/>
            <pc:sldMk cId="566349096" sldId="314"/>
            <ac:spMk id="34" creationId="{1372E4F1-6350-45D1-9C19-F33FDF4B0B57}"/>
          </ac:spMkLst>
        </pc:spChg>
      </pc:sldChg>
      <pc:sldChg chg="modSp modAnim">
        <pc:chgData name="Osullivan L." userId="7d6d53a2-d326-482f-abc0-9ae21b4f4c47" providerId="ADAL" clId="{33A67980-FCB4-46E1-B1A0-E22D10B70487}" dt="2019-11-07T14:24:24.672" v="294" actId="20577"/>
        <pc:sldMkLst>
          <pc:docMk/>
          <pc:sldMk cId="2264490842" sldId="315"/>
        </pc:sldMkLst>
        <pc:spChg chg="mod">
          <ac:chgData name="Osullivan L." userId="7d6d53a2-d326-482f-abc0-9ae21b4f4c47" providerId="ADAL" clId="{33A67980-FCB4-46E1-B1A0-E22D10B70487}" dt="2019-11-07T14:24:24.672" v="294" actId="20577"/>
          <ac:spMkLst>
            <pc:docMk/>
            <pc:sldMk cId="2264490842" sldId="315"/>
            <ac:spMk id="3" creationId="{2441AE87-A6C0-45A3-990B-61C2A54F4F72}"/>
          </ac:spMkLst>
        </pc:spChg>
      </pc:sldChg>
      <pc:sldChg chg="add">
        <pc:chgData name="Osullivan L." userId="7d6d53a2-d326-482f-abc0-9ae21b4f4c47" providerId="ADAL" clId="{33A67980-FCB4-46E1-B1A0-E22D10B70487}" dt="2019-10-28T09:35:12.698" v="32"/>
        <pc:sldMkLst>
          <pc:docMk/>
          <pc:sldMk cId="2683240727" sldId="362"/>
        </pc:sldMkLst>
      </pc:sldChg>
      <pc:sldMasterChg chg="setBg modSldLayout">
        <pc:chgData name="Osullivan L." userId="7d6d53a2-d326-482f-abc0-9ae21b4f4c47" providerId="ADAL" clId="{33A67980-FCB4-46E1-B1A0-E22D10B70487}" dt="2019-10-28T10:34:51.552" v="67" actId="164"/>
        <pc:sldMasterMkLst>
          <pc:docMk/>
          <pc:sldMasterMk cId="3862345072" sldId="2147483648"/>
        </pc:sldMasterMkLst>
        <pc:sldLayoutChg chg="setBg">
          <pc:chgData name="Osullivan L." userId="7d6d53a2-d326-482f-abc0-9ae21b4f4c47" providerId="ADAL" clId="{33A67980-FCB4-46E1-B1A0-E22D10B70487}" dt="2019-10-28T09:31:00.266" v="18"/>
          <pc:sldLayoutMkLst>
            <pc:docMk/>
            <pc:sldMasterMk cId="3862345072" sldId="2147483648"/>
            <pc:sldLayoutMk cId="3239540191" sldId="2147483649"/>
          </pc:sldLayoutMkLst>
        </pc:sldLayoutChg>
        <pc:sldLayoutChg chg="modSp">
          <pc:chgData name="Osullivan L." userId="7d6d53a2-d326-482f-abc0-9ae21b4f4c47" providerId="ADAL" clId="{33A67980-FCB4-46E1-B1A0-E22D10B70487}" dt="2019-10-28T09:34:27.203" v="24" actId="207"/>
          <pc:sldLayoutMkLst>
            <pc:docMk/>
            <pc:sldMasterMk cId="3862345072" sldId="2147483648"/>
            <pc:sldLayoutMk cId="3600022001" sldId="2147483650"/>
          </pc:sldLayoutMkLst>
          <pc:spChg chg="mod">
            <ac:chgData name="Osullivan L." userId="7d6d53a2-d326-482f-abc0-9ae21b4f4c47" providerId="ADAL" clId="{33A67980-FCB4-46E1-B1A0-E22D10B70487}" dt="2019-10-28T09:34:27.203" v="24" actId="207"/>
            <ac:spMkLst>
              <pc:docMk/>
              <pc:sldMasterMk cId="3862345072" sldId="2147483648"/>
              <pc:sldLayoutMk cId="3600022001" sldId="2147483650"/>
              <ac:spMk id="8" creationId="{11397DA2-36FF-430E-B3D8-510319037C24}"/>
            </ac:spMkLst>
          </pc:spChg>
        </pc:sldLayoutChg>
        <pc:sldLayoutChg chg="modSp">
          <pc:chgData name="Osullivan L." userId="7d6d53a2-d326-482f-abc0-9ae21b4f4c47" providerId="ADAL" clId="{33A67980-FCB4-46E1-B1A0-E22D10B70487}" dt="2019-10-28T09:34:10.898" v="22" actId="207"/>
          <pc:sldLayoutMkLst>
            <pc:docMk/>
            <pc:sldMasterMk cId="3862345072" sldId="2147483648"/>
            <pc:sldLayoutMk cId="1861727770" sldId="2147483672"/>
          </pc:sldLayoutMkLst>
          <pc:spChg chg="mod">
            <ac:chgData name="Osullivan L." userId="7d6d53a2-d326-482f-abc0-9ae21b4f4c47" providerId="ADAL" clId="{33A67980-FCB4-46E1-B1A0-E22D10B70487}" dt="2019-10-28T09:34:10.898" v="22" actId="207"/>
            <ac:spMkLst>
              <pc:docMk/>
              <pc:sldMasterMk cId="3862345072" sldId="2147483648"/>
              <pc:sldLayoutMk cId="1861727770" sldId="2147483672"/>
              <ac:spMk id="8" creationId="{11397DA2-36FF-430E-B3D8-510319037C24}"/>
            </ac:spMkLst>
          </pc:spChg>
        </pc:sldLayoutChg>
        <pc:sldLayoutChg chg="modSp">
          <pc:chgData name="Osullivan L." userId="7d6d53a2-d326-482f-abc0-9ae21b4f4c47" providerId="ADAL" clId="{33A67980-FCB4-46E1-B1A0-E22D10B70487}" dt="2019-10-28T09:34:00.058" v="21" actId="207"/>
          <pc:sldLayoutMkLst>
            <pc:docMk/>
            <pc:sldMasterMk cId="3862345072" sldId="2147483648"/>
            <pc:sldLayoutMk cId="4095898735" sldId="2147483673"/>
          </pc:sldLayoutMkLst>
          <pc:spChg chg="mod">
            <ac:chgData name="Osullivan L." userId="7d6d53a2-d326-482f-abc0-9ae21b4f4c47" providerId="ADAL" clId="{33A67980-FCB4-46E1-B1A0-E22D10B70487}" dt="2019-10-28T09:33:56.595" v="20" actId="207"/>
            <ac:spMkLst>
              <pc:docMk/>
              <pc:sldMasterMk cId="3862345072" sldId="2147483648"/>
              <pc:sldLayoutMk cId="4095898735" sldId="2147483673"/>
              <ac:spMk id="2" creationId="{922AE7D2-751C-44A0-B4C6-0D2CE4A505FC}"/>
            </ac:spMkLst>
          </pc:spChg>
          <pc:spChg chg="mod">
            <ac:chgData name="Osullivan L." userId="7d6d53a2-d326-482f-abc0-9ae21b4f4c47" providerId="ADAL" clId="{33A67980-FCB4-46E1-B1A0-E22D10B70487}" dt="2019-10-28T09:34:00.058" v="21" actId="207"/>
            <ac:spMkLst>
              <pc:docMk/>
              <pc:sldMasterMk cId="3862345072" sldId="2147483648"/>
              <pc:sldLayoutMk cId="4095898735" sldId="2147483673"/>
              <ac:spMk id="8" creationId="{11397DA2-36FF-430E-B3D8-510319037C24}"/>
            </ac:spMkLst>
          </pc:spChg>
        </pc:sldLayoutChg>
        <pc:sldLayoutChg chg="addSp modSp">
          <pc:chgData name="Osullivan L." userId="7d6d53a2-d326-482f-abc0-9ae21b4f4c47" providerId="ADAL" clId="{33A67980-FCB4-46E1-B1A0-E22D10B70487}" dt="2019-10-28T10:34:51.552" v="67" actId="164"/>
          <pc:sldLayoutMkLst>
            <pc:docMk/>
            <pc:sldMasterMk cId="3862345072" sldId="2147483648"/>
            <pc:sldLayoutMk cId="2650785303" sldId="2147483674"/>
          </pc:sldLayoutMkLst>
          <pc:spChg chg="mod">
            <ac:chgData name="Osullivan L." userId="7d6d53a2-d326-482f-abc0-9ae21b4f4c47" providerId="ADAL" clId="{33A67980-FCB4-46E1-B1A0-E22D10B70487}" dt="2019-10-28T09:33:48.467" v="19" actId="207"/>
            <ac:spMkLst>
              <pc:docMk/>
              <pc:sldMasterMk cId="3862345072" sldId="2147483648"/>
              <pc:sldLayoutMk cId="2650785303" sldId="2147483674"/>
              <ac:spMk id="3" creationId="{8498409E-30D5-40FC-A4E2-326794FD668F}"/>
            </ac:spMkLst>
          </pc:spChg>
          <pc:spChg chg="mod">
            <ac:chgData name="Osullivan L." userId="7d6d53a2-d326-482f-abc0-9ae21b4f4c47" providerId="ADAL" clId="{33A67980-FCB4-46E1-B1A0-E22D10B70487}" dt="2019-10-28T10:34:51.552" v="67" actId="164"/>
            <ac:spMkLst>
              <pc:docMk/>
              <pc:sldMasterMk cId="3862345072" sldId="2147483648"/>
              <pc:sldLayoutMk cId="2650785303" sldId="2147483674"/>
              <ac:spMk id="7" creationId="{E078509D-588A-496E-8435-2B11C682EFA4}"/>
            </ac:spMkLst>
          </pc:spChg>
          <pc:spChg chg="mod">
            <ac:chgData name="Osullivan L." userId="7d6d53a2-d326-482f-abc0-9ae21b4f4c47" providerId="ADAL" clId="{33A67980-FCB4-46E1-B1A0-E22D10B70487}" dt="2019-10-28T10:34:51.552" v="67" actId="164"/>
            <ac:spMkLst>
              <pc:docMk/>
              <pc:sldMasterMk cId="3862345072" sldId="2147483648"/>
              <pc:sldLayoutMk cId="2650785303" sldId="2147483674"/>
              <ac:spMk id="8" creationId="{11397DA2-36FF-430E-B3D8-510319037C24}"/>
            </ac:spMkLst>
          </pc:spChg>
          <pc:grpChg chg="add mod">
            <ac:chgData name="Osullivan L." userId="7d6d53a2-d326-482f-abc0-9ae21b4f4c47" providerId="ADAL" clId="{33A67980-FCB4-46E1-B1A0-E22D10B70487}" dt="2019-10-28T10:34:51.552" v="67" actId="164"/>
            <ac:grpSpMkLst>
              <pc:docMk/>
              <pc:sldMasterMk cId="3862345072" sldId="2147483648"/>
              <pc:sldLayoutMk cId="2650785303" sldId="2147483674"/>
              <ac:grpSpMk id="9" creationId="{722E1E0B-748F-474D-98DB-A3C96B5699C2}"/>
            </ac:grpSpMkLst>
          </pc:grp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68F65B7-D7A5-455D-AE88-C979B05F4DB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CE8E6DD8-10E7-41C3-ABF8-0CD89B7CDBD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209B247-98CE-43E1-A371-5D4FCC66E97D}" type="datetimeFigureOut">
              <a:rPr lang="en-GB" smtClean="0"/>
              <a:t>07/11/2019</a:t>
            </a:fld>
            <a:endParaRPr lang="en-GB"/>
          </a:p>
        </p:txBody>
      </p:sp>
      <p:sp>
        <p:nvSpPr>
          <p:cNvPr id="4" name="Footer Placeholder 3">
            <a:extLst>
              <a:ext uri="{FF2B5EF4-FFF2-40B4-BE49-F238E27FC236}">
                <a16:creationId xmlns:a16="http://schemas.microsoft.com/office/drawing/2014/main" id="{3FC8BA3E-1B63-4B4A-BB15-5C384223CC4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9A4FF48C-B836-4D9B-9D65-59683AB85E4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898461C-E8D9-4490-BF65-98E954F8FBD7}" type="slidenum">
              <a:rPr lang="en-GB" smtClean="0"/>
              <a:t>‹#›</a:t>
            </a:fld>
            <a:endParaRPr lang="en-GB"/>
          </a:p>
        </p:txBody>
      </p:sp>
    </p:spTree>
    <p:extLst>
      <p:ext uri="{BB962C8B-B14F-4D97-AF65-F5344CB8AC3E}">
        <p14:creationId xmlns:p14="http://schemas.microsoft.com/office/powerpoint/2010/main" val="25810377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B3C768-2948-4560-8EA4-8EA2AECFEF8D}" type="datetimeFigureOut">
              <a:rPr lang="en-GB" smtClean="0"/>
              <a:t>07/11/2019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F7F144-452A-4410-943A-FE118F4F4DEC}" type="slidenum">
              <a:rPr lang="en-GB" smtClean="0"/>
              <a:t>‹#›</a:t>
            </a:fld>
            <a:endParaRPr lang="en-GB"/>
          </a:p>
        </p:txBody>
      </p:sp>
    </p:spTree>
    <p:extLst>
      <p:ext uri="{BB962C8B-B14F-4D97-AF65-F5344CB8AC3E}">
        <p14:creationId xmlns:p14="http://schemas.microsoft.com/office/powerpoint/2010/main" val="17613024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Think, pair, share activity</a:t>
            </a:r>
          </a:p>
          <a:p>
            <a:r>
              <a:rPr lang="en-GB" dirty="0"/>
              <a:t>Link group feedback to ABC, especially with regards to solving some of the problems they face</a:t>
            </a:r>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28F7F144-452A-4410-943A-FE118F4F4DEC}" type="slidenum">
              <a:rPr lang="en-GB" smtClean="0"/>
              <a:t>3</a:t>
            </a:fld>
            <a:endParaRPr lang="en-GB"/>
          </a:p>
        </p:txBody>
      </p:sp>
    </p:spTree>
    <p:extLst>
      <p:ext uri="{BB962C8B-B14F-4D97-AF65-F5344CB8AC3E}">
        <p14:creationId xmlns:p14="http://schemas.microsoft.com/office/powerpoint/2010/main" val="24143274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8F7F144-452A-4410-943A-FE118F4F4DEC}" type="slidenum">
              <a:rPr lang="en-GB" smtClean="0"/>
              <a:t>4</a:t>
            </a:fld>
            <a:endParaRPr lang="en-GB"/>
          </a:p>
        </p:txBody>
      </p:sp>
    </p:spTree>
    <p:extLst>
      <p:ext uri="{BB962C8B-B14F-4D97-AF65-F5344CB8AC3E}">
        <p14:creationId xmlns:p14="http://schemas.microsoft.com/office/powerpoint/2010/main" val="6477156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Participants are not expected to create a complete module, patch or programme during an ABC workshop. Rather, they sketch out the module, patch or programme. The module, patch or programme is built in subsequent sessions with each other.</a:t>
            </a:r>
          </a:p>
          <a:p>
            <a:endParaRPr lang="en-GB"/>
          </a:p>
        </p:txBody>
      </p:sp>
      <p:sp>
        <p:nvSpPr>
          <p:cNvPr id="4" name="Slide Number Placeholder 3"/>
          <p:cNvSpPr>
            <a:spLocks noGrp="1"/>
          </p:cNvSpPr>
          <p:nvPr>
            <p:ph type="sldNum" sz="quarter" idx="5"/>
          </p:nvPr>
        </p:nvSpPr>
        <p:spPr/>
        <p:txBody>
          <a:bodyPr/>
          <a:lstStyle/>
          <a:p>
            <a:fld id="{28F7F144-452A-4410-943A-FE118F4F4DEC}" type="slidenum">
              <a:rPr lang="en-GB" smtClean="0"/>
              <a:t>5</a:t>
            </a:fld>
            <a:endParaRPr lang="en-GB"/>
          </a:p>
        </p:txBody>
      </p:sp>
    </p:spTree>
    <p:extLst>
      <p:ext uri="{BB962C8B-B14F-4D97-AF65-F5344CB8AC3E}">
        <p14:creationId xmlns:p14="http://schemas.microsoft.com/office/powerpoint/2010/main" val="3970165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Review Session</a:t>
            </a:r>
          </a:p>
        </p:txBody>
      </p:sp>
      <p:sp>
        <p:nvSpPr>
          <p:cNvPr id="4" name="Slide Number Placeholder 3"/>
          <p:cNvSpPr>
            <a:spLocks noGrp="1"/>
          </p:cNvSpPr>
          <p:nvPr>
            <p:ph type="sldNum" sz="quarter" idx="5"/>
          </p:nvPr>
        </p:nvSpPr>
        <p:spPr/>
        <p:txBody>
          <a:bodyPr/>
          <a:lstStyle/>
          <a:p>
            <a:fld id="{28F7F144-452A-4410-943A-FE118F4F4DEC}" type="slidenum">
              <a:rPr lang="en-GB" smtClean="0"/>
              <a:t>14</a:t>
            </a:fld>
            <a:endParaRPr lang="en-GB"/>
          </a:p>
        </p:txBody>
      </p:sp>
    </p:spTree>
    <p:extLst>
      <p:ext uri="{BB962C8B-B14F-4D97-AF65-F5344CB8AC3E}">
        <p14:creationId xmlns:p14="http://schemas.microsoft.com/office/powerpoint/2010/main" val="35947655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8F7F144-452A-4410-943A-FE118F4F4DEC}" type="slidenum">
              <a:rPr lang="en-GB" smtClean="0"/>
              <a:t>23</a:t>
            </a:fld>
            <a:endParaRPr lang="en-GB"/>
          </a:p>
        </p:txBody>
      </p:sp>
    </p:spTree>
    <p:extLst>
      <p:ext uri="{BB962C8B-B14F-4D97-AF65-F5344CB8AC3E}">
        <p14:creationId xmlns:p14="http://schemas.microsoft.com/office/powerpoint/2010/main" val="22102560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8F7F144-452A-4410-943A-FE118F4F4DEC}" type="slidenum">
              <a:rPr lang="en-GB" smtClean="0"/>
              <a:t>33</a:t>
            </a:fld>
            <a:endParaRPr lang="en-GB"/>
          </a:p>
        </p:txBody>
      </p:sp>
    </p:spTree>
    <p:extLst>
      <p:ext uri="{BB962C8B-B14F-4D97-AF65-F5344CB8AC3E}">
        <p14:creationId xmlns:p14="http://schemas.microsoft.com/office/powerpoint/2010/main" val="7131714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Keep objectives SMART: Specific, Measurable, Achievable, Realistic, and Timely.</a:t>
            </a:r>
          </a:p>
          <a:p>
            <a:endParaRPr lang="en-GB" dirty="0">
              <a:cs typeface="Calibri"/>
            </a:endParaRPr>
          </a:p>
          <a:p>
            <a:r>
              <a:rPr lang="en-GB" dirty="0">
                <a:cs typeface="Calibri"/>
              </a:rPr>
              <a:t>Must be completed before the end of the workshop</a:t>
            </a:r>
          </a:p>
          <a:p>
            <a:endParaRPr lang="en-GB" dirty="0">
              <a:cs typeface="Calibri"/>
            </a:endParaRPr>
          </a:p>
          <a:p>
            <a:r>
              <a:rPr lang="en-GB" dirty="0">
                <a:cs typeface="Calibri"/>
              </a:rPr>
              <a:t>Important for allocating responsibilities – particularly if more than one colleague teaches on a module/ programme</a:t>
            </a:r>
          </a:p>
        </p:txBody>
      </p:sp>
      <p:sp>
        <p:nvSpPr>
          <p:cNvPr id="4" name="Slide Number Placeholder 3"/>
          <p:cNvSpPr>
            <a:spLocks noGrp="1"/>
          </p:cNvSpPr>
          <p:nvPr>
            <p:ph type="sldNum" sz="quarter" idx="5"/>
          </p:nvPr>
        </p:nvSpPr>
        <p:spPr/>
        <p:txBody>
          <a:bodyPr/>
          <a:lstStyle/>
          <a:p>
            <a:fld id="{28F7F144-452A-4410-943A-FE118F4F4DEC}" type="slidenum">
              <a:rPr lang="en-GB" smtClean="0"/>
              <a:t>35</a:t>
            </a:fld>
            <a:endParaRPr lang="en-GB"/>
          </a:p>
        </p:txBody>
      </p:sp>
    </p:spTree>
    <p:extLst>
      <p:ext uri="{BB962C8B-B14F-4D97-AF65-F5344CB8AC3E}">
        <p14:creationId xmlns:p14="http://schemas.microsoft.com/office/powerpoint/2010/main" val="40535509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8F7F144-452A-4410-943A-FE118F4F4DEC}" type="slidenum">
              <a:rPr lang="en-GB" smtClean="0"/>
              <a:t>38</a:t>
            </a:fld>
            <a:endParaRPr lang="en-GB"/>
          </a:p>
        </p:txBody>
      </p:sp>
    </p:spTree>
    <p:extLst>
      <p:ext uri="{BB962C8B-B14F-4D97-AF65-F5344CB8AC3E}">
        <p14:creationId xmlns:p14="http://schemas.microsoft.com/office/powerpoint/2010/main" val="8071666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91136-5EE0-49E1-A50B-DC3A0B6A196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97604234-157E-41B5-8D42-31668ACB6E6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CE5556C-B314-4370-9771-2034401619C0}"/>
              </a:ext>
            </a:extLst>
          </p:cNvPr>
          <p:cNvSpPr>
            <a:spLocks noGrp="1"/>
          </p:cNvSpPr>
          <p:nvPr>
            <p:ph type="dt" sz="half" idx="10"/>
          </p:nvPr>
        </p:nvSpPr>
        <p:spPr/>
        <p:txBody>
          <a:bodyPr/>
          <a:lstStyle/>
          <a:p>
            <a:fld id="{EBA230A5-3DA1-4E8B-98E9-6331BDA6087F}" type="datetimeFigureOut">
              <a:rPr lang="en-GB" smtClean="0"/>
              <a:t>07/11/2019</a:t>
            </a:fld>
            <a:endParaRPr lang="en-GB"/>
          </a:p>
        </p:txBody>
      </p:sp>
      <p:sp>
        <p:nvSpPr>
          <p:cNvPr id="5" name="Footer Placeholder 4">
            <a:extLst>
              <a:ext uri="{FF2B5EF4-FFF2-40B4-BE49-F238E27FC236}">
                <a16:creationId xmlns:a16="http://schemas.microsoft.com/office/drawing/2014/main" id="{1326C082-B3EC-40CC-A104-2053C2FAA6C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DBF1637-9B8A-4755-AB38-BC926587D037}"/>
              </a:ext>
            </a:extLst>
          </p:cNvPr>
          <p:cNvSpPr>
            <a:spLocks noGrp="1"/>
          </p:cNvSpPr>
          <p:nvPr>
            <p:ph type="sldNum" sz="quarter" idx="12"/>
          </p:nvPr>
        </p:nvSpPr>
        <p:spPr/>
        <p:txBody>
          <a:bodyPr/>
          <a:lstStyle/>
          <a:p>
            <a:fld id="{5D8F3CDF-9CBC-414E-B0A0-157E75D9B7F6}" type="slidenum">
              <a:rPr lang="en-GB" smtClean="0"/>
              <a:t>‹#›</a:t>
            </a:fld>
            <a:endParaRPr lang="en-GB"/>
          </a:p>
        </p:txBody>
      </p:sp>
    </p:spTree>
    <p:extLst>
      <p:ext uri="{BB962C8B-B14F-4D97-AF65-F5344CB8AC3E}">
        <p14:creationId xmlns:p14="http://schemas.microsoft.com/office/powerpoint/2010/main" val="32395401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E33DD4-4A49-4DCB-882B-57B5B96EAD5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1EE4F4E-9782-449E-B85C-7BF37BB6B28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EDEB8AE-3F19-4F00-ADB3-96D53A7FC64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0C3CE49-BAE9-40FD-97F3-BD04E68C7D3A}"/>
              </a:ext>
            </a:extLst>
          </p:cNvPr>
          <p:cNvSpPr>
            <a:spLocks noGrp="1"/>
          </p:cNvSpPr>
          <p:nvPr>
            <p:ph type="dt" sz="half" idx="10"/>
          </p:nvPr>
        </p:nvSpPr>
        <p:spPr/>
        <p:txBody>
          <a:bodyPr/>
          <a:lstStyle/>
          <a:p>
            <a:fld id="{16FFD449-3F3B-4E52-8F91-B0B6D626AF8B}" type="datetimeFigureOut">
              <a:rPr lang="en-GB" smtClean="0"/>
              <a:t>07/11/2019</a:t>
            </a:fld>
            <a:endParaRPr lang="en-GB"/>
          </a:p>
        </p:txBody>
      </p:sp>
      <p:sp>
        <p:nvSpPr>
          <p:cNvPr id="6" name="Footer Placeholder 5">
            <a:extLst>
              <a:ext uri="{FF2B5EF4-FFF2-40B4-BE49-F238E27FC236}">
                <a16:creationId xmlns:a16="http://schemas.microsoft.com/office/drawing/2014/main" id="{50B3A03A-9519-4FB9-BC95-62ECE3FEF4A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31971F5-466F-4A5D-89DA-840A02A19A25}"/>
              </a:ext>
            </a:extLst>
          </p:cNvPr>
          <p:cNvSpPr>
            <a:spLocks noGrp="1"/>
          </p:cNvSpPr>
          <p:nvPr>
            <p:ph type="sldNum" sz="quarter" idx="12"/>
          </p:nvPr>
        </p:nvSpPr>
        <p:spPr/>
        <p:txBody>
          <a:bodyPr/>
          <a:lstStyle/>
          <a:p>
            <a:fld id="{46DA7458-2EAC-448E-82E4-4FA7E7EC3CB6}" type="slidenum">
              <a:rPr lang="en-GB" smtClean="0"/>
              <a:t>‹#›</a:t>
            </a:fld>
            <a:endParaRPr lang="en-GB"/>
          </a:p>
        </p:txBody>
      </p:sp>
    </p:spTree>
    <p:extLst>
      <p:ext uri="{BB962C8B-B14F-4D97-AF65-F5344CB8AC3E}">
        <p14:creationId xmlns:p14="http://schemas.microsoft.com/office/powerpoint/2010/main" val="25682368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6C4407-449B-4EE5-A844-FFA9387D6347}"/>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9BE1EC0-4EB2-450D-95E2-D7730E633DB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96DCD12-9A25-46F6-818A-A96220BF525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9CACF78-2D1A-4029-972E-09849E8AA35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95F544E-7424-459F-A1A7-A08D0DB64F1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38448BA-C006-4D77-9F7A-89182362192A}"/>
              </a:ext>
            </a:extLst>
          </p:cNvPr>
          <p:cNvSpPr>
            <a:spLocks noGrp="1"/>
          </p:cNvSpPr>
          <p:nvPr>
            <p:ph type="dt" sz="half" idx="10"/>
          </p:nvPr>
        </p:nvSpPr>
        <p:spPr/>
        <p:txBody>
          <a:bodyPr/>
          <a:lstStyle/>
          <a:p>
            <a:fld id="{16FFD449-3F3B-4E52-8F91-B0B6D626AF8B}" type="datetimeFigureOut">
              <a:rPr lang="en-GB" smtClean="0"/>
              <a:t>07/11/2019</a:t>
            </a:fld>
            <a:endParaRPr lang="en-GB"/>
          </a:p>
        </p:txBody>
      </p:sp>
      <p:sp>
        <p:nvSpPr>
          <p:cNvPr id="8" name="Footer Placeholder 7">
            <a:extLst>
              <a:ext uri="{FF2B5EF4-FFF2-40B4-BE49-F238E27FC236}">
                <a16:creationId xmlns:a16="http://schemas.microsoft.com/office/drawing/2014/main" id="{7EC93F7E-BA94-4C39-8DB2-03F36266298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823D599-8687-4B7E-BA02-90D149C10CEF}"/>
              </a:ext>
            </a:extLst>
          </p:cNvPr>
          <p:cNvSpPr>
            <a:spLocks noGrp="1"/>
          </p:cNvSpPr>
          <p:nvPr>
            <p:ph type="sldNum" sz="quarter" idx="12"/>
          </p:nvPr>
        </p:nvSpPr>
        <p:spPr/>
        <p:txBody>
          <a:bodyPr/>
          <a:lstStyle/>
          <a:p>
            <a:fld id="{46DA7458-2EAC-448E-82E4-4FA7E7EC3CB6}" type="slidenum">
              <a:rPr lang="en-GB" smtClean="0"/>
              <a:t>‹#›</a:t>
            </a:fld>
            <a:endParaRPr lang="en-GB"/>
          </a:p>
        </p:txBody>
      </p:sp>
    </p:spTree>
    <p:extLst>
      <p:ext uri="{BB962C8B-B14F-4D97-AF65-F5344CB8AC3E}">
        <p14:creationId xmlns:p14="http://schemas.microsoft.com/office/powerpoint/2010/main" val="24318219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E87AA-5C58-4221-A381-1582B7F0AFF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7BC3090-BA2C-4C9C-9F43-28D5EA853151}"/>
              </a:ext>
            </a:extLst>
          </p:cNvPr>
          <p:cNvSpPr>
            <a:spLocks noGrp="1"/>
          </p:cNvSpPr>
          <p:nvPr>
            <p:ph type="dt" sz="half" idx="10"/>
          </p:nvPr>
        </p:nvSpPr>
        <p:spPr/>
        <p:txBody>
          <a:bodyPr/>
          <a:lstStyle/>
          <a:p>
            <a:fld id="{16FFD449-3F3B-4E52-8F91-B0B6D626AF8B}" type="datetimeFigureOut">
              <a:rPr lang="en-GB" smtClean="0"/>
              <a:t>07/11/2019</a:t>
            </a:fld>
            <a:endParaRPr lang="en-GB"/>
          </a:p>
        </p:txBody>
      </p:sp>
      <p:sp>
        <p:nvSpPr>
          <p:cNvPr id="4" name="Footer Placeholder 3">
            <a:extLst>
              <a:ext uri="{FF2B5EF4-FFF2-40B4-BE49-F238E27FC236}">
                <a16:creationId xmlns:a16="http://schemas.microsoft.com/office/drawing/2014/main" id="{51CB1BD3-813F-4EC3-AC87-0DC760BEB66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E3CB74F-FEB6-43F4-8F5F-D055713C48AC}"/>
              </a:ext>
            </a:extLst>
          </p:cNvPr>
          <p:cNvSpPr>
            <a:spLocks noGrp="1"/>
          </p:cNvSpPr>
          <p:nvPr>
            <p:ph type="sldNum" sz="quarter" idx="12"/>
          </p:nvPr>
        </p:nvSpPr>
        <p:spPr/>
        <p:txBody>
          <a:bodyPr/>
          <a:lstStyle/>
          <a:p>
            <a:fld id="{46DA7458-2EAC-448E-82E4-4FA7E7EC3CB6}" type="slidenum">
              <a:rPr lang="en-GB" smtClean="0"/>
              <a:t>‹#›</a:t>
            </a:fld>
            <a:endParaRPr lang="en-GB"/>
          </a:p>
        </p:txBody>
      </p:sp>
    </p:spTree>
    <p:extLst>
      <p:ext uri="{BB962C8B-B14F-4D97-AF65-F5344CB8AC3E}">
        <p14:creationId xmlns:p14="http://schemas.microsoft.com/office/powerpoint/2010/main" val="28536924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206B257-BE14-4E14-B2E8-4F9C0879AFE0}"/>
              </a:ext>
            </a:extLst>
          </p:cNvPr>
          <p:cNvSpPr>
            <a:spLocks noGrp="1"/>
          </p:cNvSpPr>
          <p:nvPr>
            <p:ph type="dt" sz="half" idx="10"/>
          </p:nvPr>
        </p:nvSpPr>
        <p:spPr/>
        <p:txBody>
          <a:bodyPr/>
          <a:lstStyle/>
          <a:p>
            <a:fld id="{16FFD449-3F3B-4E52-8F91-B0B6D626AF8B}" type="datetimeFigureOut">
              <a:rPr lang="en-GB" smtClean="0"/>
              <a:t>07/11/2019</a:t>
            </a:fld>
            <a:endParaRPr lang="en-GB"/>
          </a:p>
        </p:txBody>
      </p:sp>
      <p:sp>
        <p:nvSpPr>
          <p:cNvPr id="3" name="Footer Placeholder 2">
            <a:extLst>
              <a:ext uri="{FF2B5EF4-FFF2-40B4-BE49-F238E27FC236}">
                <a16:creationId xmlns:a16="http://schemas.microsoft.com/office/drawing/2014/main" id="{D90BFD40-6051-4B8F-8B4E-82BD293F8B2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06D3ACF-79C2-4346-8766-125C64BC3846}"/>
              </a:ext>
            </a:extLst>
          </p:cNvPr>
          <p:cNvSpPr>
            <a:spLocks noGrp="1"/>
          </p:cNvSpPr>
          <p:nvPr>
            <p:ph type="sldNum" sz="quarter" idx="12"/>
          </p:nvPr>
        </p:nvSpPr>
        <p:spPr/>
        <p:txBody>
          <a:bodyPr/>
          <a:lstStyle/>
          <a:p>
            <a:fld id="{46DA7458-2EAC-448E-82E4-4FA7E7EC3CB6}" type="slidenum">
              <a:rPr lang="en-GB" smtClean="0"/>
              <a:t>‹#›</a:t>
            </a:fld>
            <a:endParaRPr lang="en-GB"/>
          </a:p>
        </p:txBody>
      </p:sp>
    </p:spTree>
    <p:extLst>
      <p:ext uri="{BB962C8B-B14F-4D97-AF65-F5344CB8AC3E}">
        <p14:creationId xmlns:p14="http://schemas.microsoft.com/office/powerpoint/2010/main" val="38340219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BE5865-3E3C-4701-883F-0788D00B90A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3D20CEE-E0C4-454A-ABB0-B5D9FB63760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316FCA3-6CE2-4DA1-A562-579EC16B66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62D352A-4606-4340-BAD0-99220B92FED6}"/>
              </a:ext>
            </a:extLst>
          </p:cNvPr>
          <p:cNvSpPr>
            <a:spLocks noGrp="1"/>
          </p:cNvSpPr>
          <p:nvPr>
            <p:ph type="dt" sz="half" idx="10"/>
          </p:nvPr>
        </p:nvSpPr>
        <p:spPr/>
        <p:txBody>
          <a:bodyPr/>
          <a:lstStyle/>
          <a:p>
            <a:fld id="{16FFD449-3F3B-4E52-8F91-B0B6D626AF8B}" type="datetimeFigureOut">
              <a:rPr lang="en-GB" smtClean="0"/>
              <a:t>07/11/2019</a:t>
            </a:fld>
            <a:endParaRPr lang="en-GB"/>
          </a:p>
        </p:txBody>
      </p:sp>
      <p:sp>
        <p:nvSpPr>
          <p:cNvPr id="6" name="Footer Placeholder 5">
            <a:extLst>
              <a:ext uri="{FF2B5EF4-FFF2-40B4-BE49-F238E27FC236}">
                <a16:creationId xmlns:a16="http://schemas.microsoft.com/office/drawing/2014/main" id="{4649DC3F-1CCB-488B-BE75-20CFDFA26AF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58FEC98-E4DB-46B8-85DB-0D29485CA91D}"/>
              </a:ext>
            </a:extLst>
          </p:cNvPr>
          <p:cNvSpPr>
            <a:spLocks noGrp="1"/>
          </p:cNvSpPr>
          <p:nvPr>
            <p:ph type="sldNum" sz="quarter" idx="12"/>
          </p:nvPr>
        </p:nvSpPr>
        <p:spPr/>
        <p:txBody>
          <a:bodyPr/>
          <a:lstStyle/>
          <a:p>
            <a:fld id="{46DA7458-2EAC-448E-82E4-4FA7E7EC3CB6}" type="slidenum">
              <a:rPr lang="en-GB" smtClean="0"/>
              <a:t>‹#›</a:t>
            </a:fld>
            <a:endParaRPr lang="en-GB"/>
          </a:p>
        </p:txBody>
      </p:sp>
    </p:spTree>
    <p:extLst>
      <p:ext uri="{BB962C8B-B14F-4D97-AF65-F5344CB8AC3E}">
        <p14:creationId xmlns:p14="http://schemas.microsoft.com/office/powerpoint/2010/main" val="41330130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3BAF2-CAB5-44E7-A53A-D5EBF732EC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D45452F-31B2-46D5-9D91-C9719BA435C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40771C3-458E-4860-8850-0CFED8511B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77F525A-7B62-4622-BAFA-9616D55DDE1A}"/>
              </a:ext>
            </a:extLst>
          </p:cNvPr>
          <p:cNvSpPr>
            <a:spLocks noGrp="1"/>
          </p:cNvSpPr>
          <p:nvPr>
            <p:ph type="dt" sz="half" idx="10"/>
          </p:nvPr>
        </p:nvSpPr>
        <p:spPr/>
        <p:txBody>
          <a:bodyPr/>
          <a:lstStyle/>
          <a:p>
            <a:fld id="{16FFD449-3F3B-4E52-8F91-B0B6D626AF8B}" type="datetimeFigureOut">
              <a:rPr lang="en-GB" smtClean="0"/>
              <a:t>07/11/2019</a:t>
            </a:fld>
            <a:endParaRPr lang="en-GB"/>
          </a:p>
        </p:txBody>
      </p:sp>
      <p:sp>
        <p:nvSpPr>
          <p:cNvPr id="6" name="Footer Placeholder 5">
            <a:extLst>
              <a:ext uri="{FF2B5EF4-FFF2-40B4-BE49-F238E27FC236}">
                <a16:creationId xmlns:a16="http://schemas.microsoft.com/office/drawing/2014/main" id="{DA63BCC7-3A54-486F-B78F-33652015A94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41CF108-EEB3-4C2A-A91C-50F682FADA22}"/>
              </a:ext>
            </a:extLst>
          </p:cNvPr>
          <p:cNvSpPr>
            <a:spLocks noGrp="1"/>
          </p:cNvSpPr>
          <p:nvPr>
            <p:ph type="sldNum" sz="quarter" idx="12"/>
          </p:nvPr>
        </p:nvSpPr>
        <p:spPr/>
        <p:txBody>
          <a:bodyPr/>
          <a:lstStyle/>
          <a:p>
            <a:fld id="{46DA7458-2EAC-448E-82E4-4FA7E7EC3CB6}" type="slidenum">
              <a:rPr lang="en-GB" smtClean="0"/>
              <a:t>‹#›</a:t>
            </a:fld>
            <a:endParaRPr lang="en-GB"/>
          </a:p>
        </p:txBody>
      </p:sp>
    </p:spTree>
    <p:extLst>
      <p:ext uri="{BB962C8B-B14F-4D97-AF65-F5344CB8AC3E}">
        <p14:creationId xmlns:p14="http://schemas.microsoft.com/office/powerpoint/2010/main" val="29178380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7A36F0-E66A-432F-B1F4-70B88B9DDF4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DDEBEC9-C606-47AE-976B-BA79DE96159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9A4CEF3-040A-4F12-8ADC-ED3040E716CD}"/>
              </a:ext>
            </a:extLst>
          </p:cNvPr>
          <p:cNvSpPr>
            <a:spLocks noGrp="1"/>
          </p:cNvSpPr>
          <p:nvPr>
            <p:ph type="dt" sz="half" idx="10"/>
          </p:nvPr>
        </p:nvSpPr>
        <p:spPr/>
        <p:txBody>
          <a:bodyPr/>
          <a:lstStyle/>
          <a:p>
            <a:fld id="{16FFD449-3F3B-4E52-8F91-B0B6D626AF8B}" type="datetimeFigureOut">
              <a:rPr lang="en-GB" smtClean="0"/>
              <a:t>07/11/2019</a:t>
            </a:fld>
            <a:endParaRPr lang="en-GB"/>
          </a:p>
        </p:txBody>
      </p:sp>
      <p:sp>
        <p:nvSpPr>
          <p:cNvPr id="5" name="Footer Placeholder 4">
            <a:extLst>
              <a:ext uri="{FF2B5EF4-FFF2-40B4-BE49-F238E27FC236}">
                <a16:creationId xmlns:a16="http://schemas.microsoft.com/office/drawing/2014/main" id="{C4AB7616-C2C8-4CA0-8ED9-2A3D270896E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5276ACD-BAC0-4802-ABD4-90CEF1D906FD}"/>
              </a:ext>
            </a:extLst>
          </p:cNvPr>
          <p:cNvSpPr>
            <a:spLocks noGrp="1"/>
          </p:cNvSpPr>
          <p:nvPr>
            <p:ph type="sldNum" sz="quarter" idx="12"/>
          </p:nvPr>
        </p:nvSpPr>
        <p:spPr/>
        <p:txBody>
          <a:bodyPr/>
          <a:lstStyle/>
          <a:p>
            <a:fld id="{46DA7458-2EAC-448E-82E4-4FA7E7EC3CB6}" type="slidenum">
              <a:rPr lang="en-GB" smtClean="0"/>
              <a:t>‹#›</a:t>
            </a:fld>
            <a:endParaRPr lang="en-GB"/>
          </a:p>
        </p:txBody>
      </p:sp>
    </p:spTree>
    <p:extLst>
      <p:ext uri="{BB962C8B-B14F-4D97-AF65-F5344CB8AC3E}">
        <p14:creationId xmlns:p14="http://schemas.microsoft.com/office/powerpoint/2010/main" val="2187187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0FF4BA8-8CA8-4A18-91E7-EA6E2EB4385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C605122-9349-44AD-914F-87772F763F3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D5F417D-C8C8-4A45-9FAA-6E8224664A1E}"/>
              </a:ext>
            </a:extLst>
          </p:cNvPr>
          <p:cNvSpPr>
            <a:spLocks noGrp="1"/>
          </p:cNvSpPr>
          <p:nvPr>
            <p:ph type="dt" sz="half" idx="10"/>
          </p:nvPr>
        </p:nvSpPr>
        <p:spPr/>
        <p:txBody>
          <a:bodyPr/>
          <a:lstStyle/>
          <a:p>
            <a:fld id="{16FFD449-3F3B-4E52-8F91-B0B6D626AF8B}" type="datetimeFigureOut">
              <a:rPr lang="en-GB" smtClean="0"/>
              <a:t>07/11/2019</a:t>
            </a:fld>
            <a:endParaRPr lang="en-GB"/>
          </a:p>
        </p:txBody>
      </p:sp>
      <p:sp>
        <p:nvSpPr>
          <p:cNvPr id="5" name="Footer Placeholder 4">
            <a:extLst>
              <a:ext uri="{FF2B5EF4-FFF2-40B4-BE49-F238E27FC236}">
                <a16:creationId xmlns:a16="http://schemas.microsoft.com/office/drawing/2014/main" id="{3BDEDE3B-741C-4D25-8C6A-7A541B08A87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EF1D0D1-6F50-4216-8EB5-317BA0B7B910}"/>
              </a:ext>
            </a:extLst>
          </p:cNvPr>
          <p:cNvSpPr>
            <a:spLocks noGrp="1"/>
          </p:cNvSpPr>
          <p:nvPr>
            <p:ph type="sldNum" sz="quarter" idx="12"/>
          </p:nvPr>
        </p:nvSpPr>
        <p:spPr/>
        <p:txBody>
          <a:bodyPr/>
          <a:lstStyle/>
          <a:p>
            <a:fld id="{46DA7458-2EAC-448E-82E4-4FA7E7EC3CB6}" type="slidenum">
              <a:rPr lang="en-GB" smtClean="0"/>
              <a:t>‹#›</a:t>
            </a:fld>
            <a:endParaRPr lang="en-GB"/>
          </a:p>
        </p:txBody>
      </p:sp>
    </p:spTree>
    <p:extLst>
      <p:ext uri="{BB962C8B-B14F-4D97-AF65-F5344CB8AC3E}">
        <p14:creationId xmlns:p14="http://schemas.microsoft.com/office/powerpoint/2010/main" val="35256591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AE7D2-751C-44A0-B4C6-0D2CE4A505FC}"/>
              </a:ext>
            </a:extLst>
          </p:cNvPr>
          <p:cNvSpPr>
            <a:spLocks noGrp="1"/>
          </p:cNvSpPr>
          <p:nvPr>
            <p:ph type="title"/>
          </p:nvPr>
        </p:nvSpPr>
        <p:spPr>
          <a:xfrm>
            <a:off x="2211354" y="365125"/>
            <a:ext cx="9142445" cy="1325563"/>
          </a:xfrm>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8498409E-30D5-40FC-A4E2-326794FD668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E1BD22C-6689-4A1C-A5D3-0E710497989A}"/>
              </a:ext>
            </a:extLst>
          </p:cNvPr>
          <p:cNvSpPr>
            <a:spLocks noGrp="1"/>
          </p:cNvSpPr>
          <p:nvPr>
            <p:ph type="dt" sz="half" idx="10"/>
          </p:nvPr>
        </p:nvSpPr>
        <p:spPr/>
        <p:txBody>
          <a:bodyPr/>
          <a:lstStyle/>
          <a:p>
            <a:fld id="{EBA230A5-3DA1-4E8B-98E9-6331BDA6087F}" type="datetimeFigureOut">
              <a:rPr lang="en-GB" smtClean="0"/>
              <a:t>07/11/2019</a:t>
            </a:fld>
            <a:endParaRPr lang="en-GB"/>
          </a:p>
        </p:txBody>
      </p:sp>
      <p:sp>
        <p:nvSpPr>
          <p:cNvPr id="5" name="Footer Placeholder 4">
            <a:extLst>
              <a:ext uri="{FF2B5EF4-FFF2-40B4-BE49-F238E27FC236}">
                <a16:creationId xmlns:a16="http://schemas.microsoft.com/office/drawing/2014/main" id="{46C17000-D293-4F48-8642-3ECF1BE300A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137A2DB-18E6-46E5-9292-0BEEBF769188}"/>
              </a:ext>
            </a:extLst>
          </p:cNvPr>
          <p:cNvSpPr>
            <a:spLocks noGrp="1"/>
          </p:cNvSpPr>
          <p:nvPr>
            <p:ph type="sldNum" sz="quarter" idx="12"/>
          </p:nvPr>
        </p:nvSpPr>
        <p:spPr/>
        <p:txBody>
          <a:bodyPr/>
          <a:lstStyle/>
          <a:p>
            <a:fld id="{5D8F3CDF-9CBC-414E-B0A0-157E75D9B7F6}" type="slidenum">
              <a:rPr lang="en-GB" smtClean="0"/>
              <a:t>‹#›</a:t>
            </a:fld>
            <a:endParaRPr lang="en-GB"/>
          </a:p>
        </p:txBody>
      </p:sp>
      <p:sp>
        <p:nvSpPr>
          <p:cNvPr id="7" name="Oval 6">
            <a:extLst>
              <a:ext uri="{FF2B5EF4-FFF2-40B4-BE49-F238E27FC236}">
                <a16:creationId xmlns:a16="http://schemas.microsoft.com/office/drawing/2014/main" id="{E078509D-588A-496E-8435-2B11C682EFA4}"/>
              </a:ext>
            </a:extLst>
          </p:cNvPr>
          <p:cNvSpPr/>
          <p:nvPr userDrawn="1"/>
        </p:nvSpPr>
        <p:spPr>
          <a:xfrm>
            <a:off x="838200" y="424340"/>
            <a:ext cx="1207131" cy="1207131"/>
          </a:xfrm>
          <a:prstGeom prst="ellipse">
            <a:avLst/>
          </a:prstGeom>
          <a:solidFill>
            <a:srgbClr val="333F50"/>
          </a:solidFill>
          <a:ln w="57150">
            <a:solidFill>
              <a:srgbClr val="365D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11397DA2-36FF-430E-B3D8-510319037C24}"/>
              </a:ext>
            </a:extLst>
          </p:cNvPr>
          <p:cNvSpPr txBox="1"/>
          <p:nvPr userDrawn="1"/>
        </p:nvSpPr>
        <p:spPr>
          <a:xfrm>
            <a:off x="838200" y="750906"/>
            <a:ext cx="1207131" cy="553998"/>
          </a:xfrm>
          <a:prstGeom prst="rect">
            <a:avLst/>
          </a:prstGeom>
          <a:noFill/>
        </p:spPr>
        <p:txBody>
          <a:bodyPr wrap="square" rtlCol="0">
            <a:spAutoFit/>
          </a:bodyPr>
          <a:lstStyle/>
          <a:p>
            <a:r>
              <a:rPr lang="en-GB" sz="3000" b="1" dirty="0">
                <a:solidFill>
                  <a:srgbClr val="6AAED0"/>
                </a:solidFill>
                <a:latin typeface="Arial Nova" panose="020B0504020202020204" pitchFamily="34" charset="0"/>
              </a:rPr>
              <a:t>A B C</a:t>
            </a:r>
          </a:p>
        </p:txBody>
      </p:sp>
    </p:spTree>
    <p:extLst>
      <p:ext uri="{BB962C8B-B14F-4D97-AF65-F5344CB8AC3E}">
        <p14:creationId xmlns:p14="http://schemas.microsoft.com/office/powerpoint/2010/main" val="36000220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3_Title and Content">
    <p:bg>
      <p:bgPr>
        <a:solidFill>
          <a:srgbClr val="333F5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AE7D2-751C-44A0-B4C6-0D2CE4A505FC}"/>
              </a:ext>
            </a:extLst>
          </p:cNvPr>
          <p:cNvSpPr>
            <a:spLocks noGrp="1"/>
          </p:cNvSpPr>
          <p:nvPr>
            <p:ph type="title"/>
          </p:nvPr>
        </p:nvSpPr>
        <p:spPr>
          <a:xfrm>
            <a:off x="2211354" y="365125"/>
            <a:ext cx="9142445" cy="1325563"/>
          </a:xfrm>
        </p:spPr>
        <p:txBody>
          <a:bodyPr/>
          <a:lstStyle>
            <a:lvl1pPr>
              <a:defRPr>
                <a:solidFill>
                  <a:srgbClr val="6AAED0"/>
                </a:solidFill>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8498409E-30D5-40FC-A4E2-326794FD668F}"/>
              </a:ext>
            </a:extLst>
          </p:cNvPr>
          <p:cNvSpPr>
            <a:spLocks noGrp="1"/>
          </p:cNvSpPr>
          <p:nvPr>
            <p:ph idx="1"/>
          </p:nvPr>
        </p:nvSpPr>
        <p:spPr/>
        <p:txBody>
          <a:bodyPr/>
          <a:lstStyle>
            <a:lvl1pPr>
              <a:defRPr>
                <a:solidFill>
                  <a:srgbClr val="6AAED0"/>
                </a:solidFill>
              </a:defRPr>
            </a:lvl1pPr>
            <a:lvl2pPr>
              <a:defRPr>
                <a:solidFill>
                  <a:srgbClr val="6AAED0"/>
                </a:solidFill>
              </a:defRPr>
            </a:lvl2pPr>
            <a:lvl3pPr>
              <a:defRPr>
                <a:solidFill>
                  <a:srgbClr val="6AAED0"/>
                </a:solidFill>
              </a:defRPr>
            </a:lvl3pPr>
            <a:lvl4pPr>
              <a:defRPr>
                <a:solidFill>
                  <a:srgbClr val="6AAED0"/>
                </a:solidFill>
              </a:defRPr>
            </a:lvl4pPr>
            <a:lvl5pPr>
              <a:defRPr>
                <a:solidFill>
                  <a:srgbClr val="6AAED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1E1BD22C-6689-4A1C-A5D3-0E710497989A}"/>
              </a:ext>
            </a:extLst>
          </p:cNvPr>
          <p:cNvSpPr>
            <a:spLocks noGrp="1"/>
          </p:cNvSpPr>
          <p:nvPr>
            <p:ph type="dt" sz="half" idx="10"/>
          </p:nvPr>
        </p:nvSpPr>
        <p:spPr/>
        <p:txBody>
          <a:bodyPr/>
          <a:lstStyle/>
          <a:p>
            <a:fld id="{EBA230A5-3DA1-4E8B-98E9-6331BDA6087F}" type="datetimeFigureOut">
              <a:rPr lang="en-GB" smtClean="0"/>
              <a:t>07/11/2019</a:t>
            </a:fld>
            <a:endParaRPr lang="en-GB"/>
          </a:p>
        </p:txBody>
      </p:sp>
      <p:sp>
        <p:nvSpPr>
          <p:cNvPr id="5" name="Footer Placeholder 4">
            <a:extLst>
              <a:ext uri="{FF2B5EF4-FFF2-40B4-BE49-F238E27FC236}">
                <a16:creationId xmlns:a16="http://schemas.microsoft.com/office/drawing/2014/main" id="{46C17000-D293-4F48-8642-3ECF1BE300A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137A2DB-18E6-46E5-9292-0BEEBF769188}"/>
              </a:ext>
            </a:extLst>
          </p:cNvPr>
          <p:cNvSpPr>
            <a:spLocks noGrp="1"/>
          </p:cNvSpPr>
          <p:nvPr>
            <p:ph type="sldNum" sz="quarter" idx="12"/>
          </p:nvPr>
        </p:nvSpPr>
        <p:spPr/>
        <p:txBody>
          <a:bodyPr/>
          <a:lstStyle/>
          <a:p>
            <a:fld id="{5D8F3CDF-9CBC-414E-B0A0-157E75D9B7F6}" type="slidenum">
              <a:rPr lang="en-GB" smtClean="0"/>
              <a:t>‹#›</a:t>
            </a:fld>
            <a:endParaRPr lang="en-GB"/>
          </a:p>
        </p:txBody>
      </p:sp>
      <p:grpSp>
        <p:nvGrpSpPr>
          <p:cNvPr id="9" name="Group 8">
            <a:extLst>
              <a:ext uri="{FF2B5EF4-FFF2-40B4-BE49-F238E27FC236}">
                <a16:creationId xmlns:a16="http://schemas.microsoft.com/office/drawing/2014/main" id="{722E1E0B-748F-474D-98DB-A3C96B5699C2}"/>
              </a:ext>
            </a:extLst>
          </p:cNvPr>
          <p:cNvGrpSpPr/>
          <p:nvPr userDrawn="1"/>
        </p:nvGrpSpPr>
        <p:grpSpPr>
          <a:xfrm>
            <a:off x="838200" y="424340"/>
            <a:ext cx="1207131" cy="1207131"/>
            <a:chOff x="838200" y="424340"/>
            <a:chExt cx="1207131" cy="1207131"/>
          </a:xfrm>
        </p:grpSpPr>
        <p:sp>
          <p:nvSpPr>
            <p:cNvPr id="7" name="Oval 6">
              <a:extLst>
                <a:ext uri="{FF2B5EF4-FFF2-40B4-BE49-F238E27FC236}">
                  <a16:creationId xmlns:a16="http://schemas.microsoft.com/office/drawing/2014/main" id="{E078509D-588A-496E-8435-2B11C682EFA4}"/>
                </a:ext>
              </a:extLst>
            </p:cNvPr>
            <p:cNvSpPr/>
            <p:nvPr userDrawn="1"/>
          </p:nvSpPr>
          <p:spPr>
            <a:xfrm>
              <a:off x="838200" y="424340"/>
              <a:ext cx="1207131" cy="1207131"/>
            </a:xfrm>
            <a:prstGeom prst="ellipse">
              <a:avLst/>
            </a:prstGeom>
            <a:solidFill>
              <a:srgbClr val="333F50"/>
            </a:solidFill>
            <a:ln w="57150">
              <a:solidFill>
                <a:srgbClr val="365D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11397DA2-36FF-430E-B3D8-510319037C24}"/>
                </a:ext>
              </a:extLst>
            </p:cNvPr>
            <p:cNvSpPr txBox="1"/>
            <p:nvPr userDrawn="1"/>
          </p:nvSpPr>
          <p:spPr>
            <a:xfrm>
              <a:off x="838200" y="750906"/>
              <a:ext cx="1207131" cy="553998"/>
            </a:xfrm>
            <a:prstGeom prst="rect">
              <a:avLst/>
            </a:prstGeom>
            <a:noFill/>
          </p:spPr>
          <p:txBody>
            <a:bodyPr wrap="square" rtlCol="0">
              <a:spAutoFit/>
            </a:bodyPr>
            <a:lstStyle/>
            <a:p>
              <a:r>
                <a:rPr lang="en-GB" sz="3000" b="1" dirty="0">
                  <a:solidFill>
                    <a:srgbClr val="6AAED0"/>
                  </a:solidFill>
                  <a:latin typeface="Arial Nova" panose="020B0504020202020204" pitchFamily="34" charset="0"/>
                </a:rPr>
                <a:t>A B C</a:t>
              </a:r>
            </a:p>
          </p:txBody>
        </p:sp>
      </p:grpSp>
    </p:spTree>
    <p:extLst>
      <p:ext uri="{BB962C8B-B14F-4D97-AF65-F5344CB8AC3E}">
        <p14:creationId xmlns:p14="http://schemas.microsoft.com/office/powerpoint/2010/main" val="26507853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AE7D2-751C-44A0-B4C6-0D2CE4A505FC}"/>
              </a:ext>
            </a:extLst>
          </p:cNvPr>
          <p:cNvSpPr>
            <a:spLocks noGrp="1"/>
          </p:cNvSpPr>
          <p:nvPr>
            <p:ph type="title"/>
          </p:nvPr>
        </p:nvSpPr>
        <p:spPr>
          <a:xfrm>
            <a:off x="2211354" y="2766219"/>
            <a:ext cx="9142445" cy="1325563"/>
          </a:xfrm>
        </p:spPr>
        <p:txBody>
          <a:bodyPr/>
          <a:lstStyle/>
          <a:p>
            <a:r>
              <a:rPr lang="en-US" dirty="0"/>
              <a:t>Click to edit Master title style</a:t>
            </a:r>
            <a:endParaRPr lang="en-GB" dirty="0"/>
          </a:p>
        </p:txBody>
      </p:sp>
      <p:sp>
        <p:nvSpPr>
          <p:cNvPr id="4" name="Date Placeholder 3">
            <a:extLst>
              <a:ext uri="{FF2B5EF4-FFF2-40B4-BE49-F238E27FC236}">
                <a16:creationId xmlns:a16="http://schemas.microsoft.com/office/drawing/2014/main" id="{1E1BD22C-6689-4A1C-A5D3-0E710497989A}"/>
              </a:ext>
            </a:extLst>
          </p:cNvPr>
          <p:cNvSpPr>
            <a:spLocks noGrp="1"/>
          </p:cNvSpPr>
          <p:nvPr>
            <p:ph type="dt" sz="half" idx="10"/>
          </p:nvPr>
        </p:nvSpPr>
        <p:spPr/>
        <p:txBody>
          <a:bodyPr/>
          <a:lstStyle/>
          <a:p>
            <a:fld id="{EBA230A5-3DA1-4E8B-98E9-6331BDA6087F}" type="datetimeFigureOut">
              <a:rPr lang="en-GB" smtClean="0"/>
              <a:t>07/11/2019</a:t>
            </a:fld>
            <a:endParaRPr lang="en-GB"/>
          </a:p>
        </p:txBody>
      </p:sp>
      <p:sp>
        <p:nvSpPr>
          <p:cNvPr id="5" name="Footer Placeholder 4">
            <a:extLst>
              <a:ext uri="{FF2B5EF4-FFF2-40B4-BE49-F238E27FC236}">
                <a16:creationId xmlns:a16="http://schemas.microsoft.com/office/drawing/2014/main" id="{46C17000-D293-4F48-8642-3ECF1BE300A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137A2DB-18E6-46E5-9292-0BEEBF769188}"/>
              </a:ext>
            </a:extLst>
          </p:cNvPr>
          <p:cNvSpPr>
            <a:spLocks noGrp="1"/>
          </p:cNvSpPr>
          <p:nvPr>
            <p:ph type="sldNum" sz="quarter" idx="12"/>
          </p:nvPr>
        </p:nvSpPr>
        <p:spPr/>
        <p:txBody>
          <a:bodyPr/>
          <a:lstStyle/>
          <a:p>
            <a:fld id="{5D8F3CDF-9CBC-414E-B0A0-157E75D9B7F6}" type="slidenum">
              <a:rPr lang="en-GB" smtClean="0"/>
              <a:t>‹#›</a:t>
            </a:fld>
            <a:endParaRPr lang="en-GB"/>
          </a:p>
        </p:txBody>
      </p:sp>
      <p:grpSp>
        <p:nvGrpSpPr>
          <p:cNvPr id="9" name="Group 8">
            <a:extLst>
              <a:ext uri="{FF2B5EF4-FFF2-40B4-BE49-F238E27FC236}">
                <a16:creationId xmlns:a16="http://schemas.microsoft.com/office/drawing/2014/main" id="{9D1A42AE-5D55-4F66-924E-BA6D23307913}"/>
              </a:ext>
            </a:extLst>
          </p:cNvPr>
          <p:cNvGrpSpPr/>
          <p:nvPr userDrawn="1"/>
        </p:nvGrpSpPr>
        <p:grpSpPr>
          <a:xfrm>
            <a:off x="838200" y="2825435"/>
            <a:ext cx="1207131" cy="1207131"/>
            <a:chOff x="838200" y="424340"/>
            <a:chExt cx="1207131" cy="1207131"/>
          </a:xfrm>
        </p:grpSpPr>
        <p:sp>
          <p:nvSpPr>
            <p:cNvPr id="7" name="Oval 6">
              <a:extLst>
                <a:ext uri="{FF2B5EF4-FFF2-40B4-BE49-F238E27FC236}">
                  <a16:creationId xmlns:a16="http://schemas.microsoft.com/office/drawing/2014/main" id="{E078509D-588A-496E-8435-2B11C682EFA4}"/>
                </a:ext>
              </a:extLst>
            </p:cNvPr>
            <p:cNvSpPr/>
            <p:nvPr userDrawn="1"/>
          </p:nvSpPr>
          <p:spPr>
            <a:xfrm>
              <a:off x="838200" y="424340"/>
              <a:ext cx="1207131" cy="1207131"/>
            </a:xfrm>
            <a:prstGeom prst="ellipse">
              <a:avLst/>
            </a:prstGeom>
            <a:solidFill>
              <a:srgbClr val="333F50"/>
            </a:solidFill>
            <a:ln w="57150">
              <a:solidFill>
                <a:srgbClr val="365D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11397DA2-36FF-430E-B3D8-510319037C24}"/>
                </a:ext>
              </a:extLst>
            </p:cNvPr>
            <p:cNvSpPr txBox="1"/>
            <p:nvPr userDrawn="1"/>
          </p:nvSpPr>
          <p:spPr>
            <a:xfrm>
              <a:off x="838200" y="750906"/>
              <a:ext cx="1207131" cy="553998"/>
            </a:xfrm>
            <a:prstGeom prst="rect">
              <a:avLst/>
            </a:prstGeom>
            <a:noFill/>
          </p:spPr>
          <p:txBody>
            <a:bodyPr wrap="square" rtlCol="0">
              <a:spAutoFit/>
            </a:bodyPr>
            <a:lstStyle/>
            <a:p>
              <a:r>
                <a:rPr lang="en-GB" sz="3000" b="1" dirty="0">
                  <a:solidFill>
                    <a:srgbClr val="6AAED0"/>
                  </a:solidFill>
                  <a:latin typeface="Arial Nova" panose="020B0504020202020204" pitchFamily="34" charset="0"/>
                </a:rPr>
                <a:t>A B C</a:t>
              </a:r>
            </a:p>
          </p:txBody>
        </p:sp>
      </p:grpSp>
    </p:spTree>
    <p:extLst>
      <p:ext uri="{BB962C8B-B14F-4D97-AF65-F5344CB8AC3E}">
        <p14:creationId xmlns:p14="http://schemas.microsoft.com/office/powerpoint/2010/main" val="18617277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rgbClr val="333F5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AE7D2-751C-44A0-B4C6-0D2CE4A505FC}"/>
              </a:ext>
            </a:extLst>
          </p:cNvPr>
          <p:cNvSpPr>
            <a:spLocks noGrp="1"/>
          </p:cNvSpPr>
          <p:nvPr>
            <p:ph type="title"/>
          </p:nvPr>
        </p:nvSpPr>
        <p:spPr>
          <a:xfrm>
            <a:off x="2211354" y="2766219"/>
            <a:ext cx="9142445" cy="1325563"/>
          </a:xfrm>
        </p:spPr>
        <p:txBody>
          <a:bodyPr/>
          <a:lstStyle>
            <a:lvl1pPr>
              <a:defRPr>
                <a:solidFill>
                  <a:srgbClr val="6AAED0"/>
                </a:solidFill>
              </a:defRPr>
            </a:lvl1pPr>
          </a:lstStyle>
          <a:p>
            <a:r>
              <a:rPr lang="en-US" dirty="0"/>
              <a:t>Click to edit Master title style</a:t>
            </a:r>
            <a:endParaRPr lang="en-GB" dirty="0"/>
          </a:p>
        </p:txBody>
      </p:sp>
      <p:sp>
        <p:nvSpPr>
          <p:cNvPr id="4" name="Date Placeholder 3">
            <a:extLst>
              <a:ext uri="{FF2B5EF4-FFF2-40B4-BE49-F238E27FC236}">
                <a16:creationId xmlns:a16="http://schemas.microsoft.com/office/drawing/2014/main" id="{1E1BD22C-6689-4A1C-A5D3-0E710497989A}"/>
              </a:ext>
            </a:extLst>
          </p:cNvPr>
          <p:cNvSpPr>
            <a:spLocks noGrp="1"/>
          </p:cNvSpPr>
          <p:nvPr>
            <p:ph type="dt" sz="half" idx="10"/>
          </p:nvPr>
        </p:nvSpPr>
        <p:spPr/>
        <p:txBody>
          <a:bodyPr/>
          <a:lstStyle/>
          <a:p>
            <a:fld id="{EBA230A5-3DA1-4E8B-98E9-6331BDA6087F}" type="datetimeFigureOut">
              <a:rPr lang="en-GB" smtClean="0"/>
              <a:t>07/11/2019</a:t>
            </a:fld>
            <a:endParaRPr lang="en-GB"/>
          </a:p>
        </p:txBody>
      </p:sp>
      <p:sp>
        <p:nvSpPr>
          <p:cNvPr id="5" name="Footer Placeholder 4">
            <a:extLst>
              <a:ext uri="{FF2B5EF4-FFF2-40B4-BE49-F238E27FC236}">
                <a16:creationId xmlns:a16="http://schemas.microsoft.com/office/drawing/2014/main" id="{46C17000-D293-4F48-8642-3ECF1BE300A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137A2DB-18E6-46E5-9292-0BEEBF769188}"/>
              </a:ext>
            </a:extLst>
          </p:cNvPr>
          <p:cNvSpPr>
            <a:spLocks noGrp="1"/>
          </p:cNvSpPr>
          <p:nvPr>
            <p:ph type="sldNum" sz="quarter" idx="12"/>
          </p:nvPr>
        </p:nvSpPr>
        <p:spPr/>
        <p:txBody>
          <a:bodyPr/>
          <a:lstStyle/>
          <a:p>
            <a:fld id="{5D8F3CDF-9CBC-414E-B0A0-157E75D9B7F6}" type="slidenum">
              <a:rPr lang="en-GB" smtClean="0"/>
              <a:t>‹#›</a:t>
            </a:fld>
            <a:endParaRPr lang="en-GB"/>
          </a:p>
        </p:txBody>
      </p:sp>
      <p:grpSp>
        <p:nvGrpSpPr>
          <p:cNvPr id="9" name="Group 8">
            <a:extLst>
              <a:ext uri="{FF2B5EF4-FFF2-40B4-BE49-F238E27FC236}">
                <a16:creationId xmlns:a16="http://schemas.microsoft.com/office/drawing/2014/main" id="{9D1A42AE-5D55-4F66-924E-BA6D23307913}"/>
              </a:ext>
            </a:extLst>
          </p:cNvPr>
          <p:cNvGrpSpPr/>
          <p:nvPr userDrawn="1"/>
        </p:nvGrpSpPr>
        <p:grpSpPr>
          <a:xfrm>
            <a:off x="838200" y="2825435"/>
            <a:ext cx="1207131" cy="1207131"/>
            <a:chOff x="838200" y="424340"/>
            <a:chExt cx="1207131" cy="1207131"/>
          </a:xfrm>
        </p:grpSpPr>
        <p:sp>
          <p:nvSpPr>
            <p:cNvPr id="7" name="Oval 6">
              <a:extLst>
                <a:ext uri="{FF2B5EF4-FFF2-40B4-BE49-F238E27FC236}">
                  <a16:creationId xmlns:a16="http://schemas.microsoft.com/office/drawing/2014/main" id="{E078509D-588A-496E-8435-2B11C682EFA4}"/>
                </a:ext>
              </a:extLst>
            </p:cNvPr>
            <p:cNvSpPr/>
            <p:nvPr userDrawn="1"/>
          </p:nvSpPr>
          <p:spPr>
            <a:xfrm>
              <a:off x="838200" y="424340"/>
              <a:ext cx="1207131" cy="1207131"/>
            </a:xfrm>
            <a:prstGeom prst="ellipse">
              <a:avLst/>
            </a:prstGeom>
            <a:solidFill>
              <a:srgbClr val="333F50"/>
            </a:solidFill>
            <a:ln w="57150">
              <a:solidFill>
                <a:srgbClr val="365D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11397DA2-36FF-430E-B3D8-510319037C24}"/>
                </a:ext>
              </a:extLst>
            </p:cNvPr>
            <p:cNvSpPr txBox="1"/>
            <p:nvPr userDrawn="1"/>
          </p:nvSpPr>
          <p:spPr>
            <a:xfrm>
              <a:off x="838200" y="750906"/>
              <a:ext cx="1207131" cy="553998"/>
            </a:xfrm>
            <a:prstGeom prst="rect">
              <a:avLst/>
            </a:prstGeom>
            <a:noFill/>
          </p:spPr>
          <p:txBody>
            <a:bodyPr wrap="square" rtlCol="0">
              <a:spAutoFit/>
            </a:bodyPr>
            <a:lstStyle/>
            <a:p>
              <a:r>
                <a:rPr lang="en-GB" sz="3000" b="1" dirty="0">
                  <a:solidFill>
                    <a:srgbClr val="6AAED0"/>
                  </a:solidFill>
                  <a:latin typeface="Arial Nova" panose="020B0504020202020204" pitchFamily="34" charset="0"/>
                </a:rPr>
                <a:t>A B C</a:t>
              </a:r>
            </a:p>
          </p:txBody>
        </p:sp>
      </p:grpSp>
    </p:spTree>
    <p:extLst>
      <p:ext uri="{BB962C8B-B14F-4D97-AF65-F5344CB8AC3E}">
        <p14:creationId xmlns:p14="http://schemas.microsoft.com/office/powerpoint/2010/main" val="40958987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315B578-5509-4380-ACC3-DA77C85637D6}"/>
              </a:ext>
            </a:extLst>
          </p:cNvPr>
          <p:cNvSpPr>
            <a:spLocks noGrp="1"/>
          </p:cNvSpPr>
          <p:nvPr>
            <p:ph type="dt" sz="half" idx="10"/>
          </p:nvPr>
        </p:nvSpPr>
        <p:spPr/>
        <p:txBody>
          <a:bodyPr/>
          <a:lstStyle/>
          <a:p>
            <a:fld id="{EBA230A5-3DA1-4E8B-98E9-6331BDA6087F}" type="datetimeFigureOut">
              <a:rPr lang="en-GB" smtClean="0"/>
              <a:t>07/11/2019</a:t>
            </a:fld>
            <a:endParaRPr lang="en-GB"/>
          </a:p>
        </p:txBody>
      </p:sp>
      <p:sp>
        <p:nvSpPr>
          <p:cNvPr id="3" name="Footer Placeholder 2">
            <a:extLst>
              <a:ext uri="{FF2B5EF4-FFF2-40B4-BE49-F238E27FC236}">
                <a16:creationId xmlns:a16="http://schemas.microsoft.com/office/drawing/2014/main" id="{1B3DCE8A-9583-4487-B3ED-FAA45BC3A5D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E0A14CD-50AF-4F36-91D0-0201AB22817C}"/>
              </a:ext>
            </a:extLst>
          </p:cNvPr>
          <p:cNvSpPr>
            <a:spLocks noGrp="1"/>
          </p:cNvSpPr>
          <p:nvPr>
            <p:ph type="sldNum" sz="quarter" idx="12"/>
          </p:nvPr>
        </p:nvSpPr>
        <p:spPr/>
        <p:txBody>
          <a:bodyPr/>
          <a:lstStyle/>
          <a:p>
            <a:fld id="{5D8F3CDF-9CBC-414E-B0A0-157E75D9B7F6}" type="slidenum">
              <a:rPr lang="en-GB" smtClean="0"/>
              <a:t>‹#›</a:t>
            </a:fld>
            <a:endParaRPr lang="en-GB"/>
          </a:p>
        </p:txBody>
      </p:sp>
      <p:cxnSp>
        <p:nvCxnSpPr>
          <p:cNvPr id="5" name="Straight Connector 4">
            <a:extLst>
              <a:ext uri="{FF2B5EF4-FFF2-40B4-BE49-F238E27FC236}">
                <a16:creationId xmlns:a16="http://schemas.microsoft.com/office/drawing/2014/main" id="{8DA92280-A365-4A6F-9A28-FFDF8DD3A35E}"/>
              </a:ext>
            </a:extLst>
          </p:cNvPr>
          <p:cNvCxnSpPr/>
          <p:nvPr userDrawn="1"/>
        </p:nvCxnSpPr>
        <p:spPr>
          <a:xfrm>
            <a:off x="584469" y="0"/>
            <a:ext cx="0" cy="6858000"/>
          </a:xfrm>
          <a:prstGeom prst="line">
            <a:avLst/>
          </a:prstGeom>
          <a:ln w="50800">
            <a:solidFill>
              <a:srgbClr val="365DA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02486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726A1C-469D-4A1D-89E6-8CFE37EFE40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6D1D8E0-C8E6-4D5F-AC75-C995E76EB57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2B4823B-BE5C-40C0-A2D1-2BB0AB6FD0ED}"/>
              </a:ext>
            </a:extLst>
          </p:cNvPr>
          <p:cNvSpPr>
            <a:spLocks noGrp="1"/>
          </p:cNvSpPr>
          <p:nvPr>
            <p:ph type="dt" sz="half" idx="10"/>
          </p:nvPr>
        </p:nvSpPr>
        <p:spPr/>
        <p:txBody>
          <a:bodyPr/>
          <a:lstStyle/>
          <a:p>
            <a:fld id="{16FFD449-3F3B-4E52-8F91-B0B6D626AF8B}" type="datetimeFigureOut">
              <a:rPr lang="en-GB" smtClean="0"/>
              <a:t>07/11/2019</a:t>
            </a:fld>
            <a:endParaRPr lang="en-GB"/>
          </a:p>
        </p:txBody>
      </p:sp>
      <p:sp>
        <p:nvSpPr>
          <p:cNvPr id="5" name="Footer Placeholder 4">
            <a:extLst>
              <a:ext uri="{FF2B5EF4-FFF2-40B4-BE49-F238E27FC236}">
                <a16:creationId xmlns:a16="http://schemas.microsoft.com/office/drawing/2014/main" id="{0C3107BA-2BCF-41AF-9F05-2DAEF7EBDBB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9964C18-E788-4F94-BA07-C55337ED749E}"/>
              </a:ext>
            </a:extLst>
          </p:cNvPr>
          <p:cNvSpPr>
            <a:spLocks noGrp="1"/>
          </p:cNvSpPr>
          <p:nvPr>
            <p:ph type="sldNum" sz="quarter" idx="12"/>
          </p:nvPr>
        </p:nvSpPr>
        <p:spPr/>
        <p:txBody>
          <a:bodyPr/>
          <a:lstStyle/>
          <a:p>
            <a:fld id="{46DA7458-2EAC-448E-82E4-4FA7E7EC3CB6}" type="slidenum">
              <a:rPr lang="en-GB" smtClean="0"/>
              <a:t>‹#›</a:t>
            </a:fld>
            <a:endParaRPr lang="en-GB"/>
          </a:p>
        </p:txBody>
      </p:sp>
    </p:spTree>
    <p:extLst>
      <p:ext uri="{BB962C8B-B14F-4D97-AF65-F5344CB8AC3E}">
        <p14:creationId xmlns:p14="http://schemas.microsoft.com/office/powerpoint/2010/main" val="27862046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189982-BDBD-4D29-B7F2-F0589079037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CAADF90-6D67-4B13-8FCB-79DF9CE6A4B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5EF7D5E-B906-480A-A228-0758DB662471}"/>
              </a:ext>
            </a:extLst>
          </p:cNvPr>
          <p:cNvSpPr>
            <a:spLocks noGrp="1"/>
          </p:cNvSpPr>
          <p:nvPr>
            <p:ph type="dt" sz="half" idx="10"/>
          </p:nvPr>
        </p:nvSpPr>
        <p:spPr/>
        <p:txBody>
          <a:bodyPr/>
          <a:lstStyle/>
          <a:p>
            <a:fld id="{16FFD449-3F3B-4E52-8F91-B0B6D626AF8B}" type="datetimeFigureOut">
              <a:rPr lang="en-GB" smtClean="0"/>
              <a:t>07/11/2019</a:t>
            </a:fld>
            <a:endParaRPr lang="en-GB"/>
          </a:p>
        </p:txBody>
      </p:sp>
      <p:sp>
        <p:nvSpPr>
          <p:cNvPr id="5" name="Footer Placeholder 4">
            <a:extLst>
              <a:ext uri="{FF2B5EF4-FFF2-40B4-BE49-F238E27FC236}">
                <a16:creationId xmlns:a16="http://schemas.microsoft.com/office/drawing/2014/main" id="{64F2E165-DD96-44FC-8461-0E9A3D21008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39FA9D3-2898-42ED-8EC9-92032C611706}"/>
              </a:ext>
            </a:extLst>
          </p:cNvPr>
          <p:cNvSpPr>
            <a:spLocks noGrp="1"/>
          </p:cNvSpPr>
          <p:nvPr>
            <p:ph type="sldNum" sz="quarter" idx="12"/>
          </p:nvPr>
        </p:nvSpPr>
        <p:spPr/>
        <p:txBody>
          <a:bodyPr/>
          <a:lstStyle/>
          <a:p>
            <a:fld id="{46DA7458-2EAC-448E-82E4-4FA7E7EC3CB6}" type="slidenum">
              <a:rPr lang="en-GB" smtClean="0"/>
              <a:t>‹#›</a:t>
            </a:fld>
            <a:endParaRPr lang="en-GB"/>
          </a:p>
        </p:txBody>
      </p:sp>
    </p:spTree>
    <p:extLst>
      <p:ext uri="{BB962C8B-B14F-4D97-AF65-F5344CB8AC3E}">
        <p14:creationId xmlns:p14="http://schemas.microsoft.com/office/powerpoint/2010/main" val="384793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DB8431-BA68-481D-B236-D07F679CCF2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A55E108-AFEE-4179-A2D7-BF1C9F63A95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29BD43B-8504-42B7-9034-6E152F6940FF}"/>
              </a:ext>
            </a:extLst>
          </p:cNvPr>
          <p:cNvSpPr>
            <a:spLocks noGrp="1"/>
          </p:cNvSpPr>
          <p:nvPr>
            <p:ph type="dt" sz="half" idx="10"/>
          </p:nvPr>
        </p:nvSpPr>
        <p:spPr/>
        <p:txBody>
          <a:bodyPr/>
          <a:lstStyle/>
          <a:p>
            <a:fld id="{16FFD449-3F3B-4E52-8F91-B0B6D626AF8B}" type="datetimeFigureOut">
              <a:rPr lang="en-GB" smtClean="0"/>
              <a:t>07/11/2019</a:t>
            </a:fld>
            <a:endParaRPr lang="en-GB"/>
          </a:p>
        </p:txBody>
      </p:sp>
      <p:sp>
        <p:nvSpPr>
          <p:cNvPr id="5" name="Footer Placeholder 4">
            <a:extLst>
              <a:ext uri="{FF2B5EF4-FFF2-40B4-BE49-F238E27FC236}">
                <a16:creationId xmlns:a16="http://schemas.microsoft.com/office/drawing/2014/main" id="{EB5602D0-BA18-4415-B4AB-1E7AF96FA1A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FA355E6-A1A8-463C-926D-B4D2881E50EC}"/>
              </a:ext>
            </a:extLst>
          </p:cNvPr>
          <p:cNvSpPr>
            <a:spLocks noGrp="1"/>
          </p:cNvSpPr>
          <p:nvPr>
            <p:ph type="sldNum" sz="quarter" idx="12"/>
          </p:nvPr>
        </p:nvSpPr>
        <p:spPr/>
        <p:txBody>
          <a:bodyPr/>
          <a:lstStyle/>
          <a:p>
            <a:fld id="{46DA7458-2EAC-448E-82E4-4FA7E7EC3CB6}" type="slidenum">
              <a:rPr lang="en-GB" smtClean="0"/>
              <a:t>‹#›</a:t>
            </a:fld>
            <a:endParaRPr lang="en-GB"/>
          </a:p>
        </p:txBody>
      </p:sp>
    </p:spTree>
    <p:extLst>
      <p:ext uri="{BB962C8B-B14F-4D97-AF65-F5344CB8AC3E}">
        <p14:creationId xmlns:p14="http://schemas.microsoft.com/office/powerpoint/2010/main" val="192967749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D0E5F0">
            <a:alpha val="49804"/>
          </a:srgb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B85D9B8-A120-4AB4-9807-371BC23520F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86EAF757-C71B-4536-9DA1-FF966FF1B64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EA779828-73FC-47A5-A1C6-2A5F133E2D4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A230A5-3DA1-4E8B-98E9-6331BDA6087F}" type="datetimeFigureOut">
              <a:rPr lang="en-GB" smtClean="0"/>
              <a:t>07/11/2019</a:t>
            </a:fld>
            <a:endParaRPr lang="en-GB"/>
          </a:p>
        </p:txBody>
      </p:sp>
      <p:sp>
        <p:nvSpPr>
          <p:cNvPr id="5" name="Footer Placeholder 4">
            <a:extLst>
              <a:ext uri="{FF2B5EF4-FFF2-40B4-BE49-F238E27FC236}">
                <a16:creationId xmlns:a16="http://schemas.microsoft.com/office/drawing/2014/main" id="{154AB943-7348-475A-82A4-89D35D148A6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A79FDBB-A8F0-4EDA-BB80-7E63AAD51E7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8F3CDF-9CBC-414E-B0A0-157E75D9B7F6}" type="slidenum">
              <a:rPr lang="en-GB" smtClean="0"/>
              <a:t>‹#›</a:t>
            </a:fld>
            <a:endParaRPr lang="en-GB"/>
          </a:p>
        </p:txBody>
      </p:sp>
      <p:cxnSp>
        <p:nvCxnSpPr>
          <p:cNvPr id="7" name="Straight Connector 6">
            <a:extLst>
              <a:ext uri="{FF2B5EF4-FFF2-40B4-BE49-F238E27FC236}">
                <a16:creationId xmlns:a16="http://schemas.microsoft.com/office/drawing/2014/main" id="{9429DE92-FCFC-4D7B-9680-646D867A3B52}"/>
              </a:ext>
            </a:extLst>
          </p:cNvPr>
          <p:cNvCxnSpPr/>
          <p:nvPr userDrawn="1"/>
        </p:nvCxnSpPr>
        <p:spPr>
          <a:xfrm>
            <a:off x="11594592" y="0"/>
            <a:ext cx="0" cy="6858000"/>
          </a:xfrm>
          <a:prstGeom prst="line">
            <a:avLst/>
          </a:prstGeom>
          <a:ln w="50800">
            <a:solidFill>
              <a:srgbClr val="365DA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23450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74" r:id="rId3"/>
    <p:sldLayoutId id="2147483672" r:id="rId4"/>
    <p:sldLayoutId id="2147483673" r:id="rId5"/>
    <p:sldLayoutId id="2147483655" r:id="rId6"/>
  </p:sldLayoutIdLst>
  <p:txStyles>
    <p:titleStyle>
      <a:lvl1pPr algn="l" defTabSz="914400" rtl="0" eaLnBrk="1" latinLnBrk="0" hangingPunct="1">
        <a:lnSpc>
          <a:spcPct val="90000"/>
        </a:lnSpc>
        <a:spcBef>
          <a:spcPct val="0"/>
        </a:spcBef>
        <a:buNone/>
        <a:defRPr sz="4400" b="1" kern="1200">
          <a:solidFill>
            <a:srgbClr val="333F5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333F5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333F5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333F5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333F5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333F5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9B48E30-8E3F-4D73-A91D-F5C2482A074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8643716F-4121-4D39-9552-FA407466B42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4D38060B-086F-4A26-8B15-72E11BCA647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FFD449-3F3B-4E52-8F91-B0B6D626AF8B}" type="datetimeFigureOut">
              <a:rPr lang="en-GB" smtClean="0"/>
              <a:t>07/11/2019</a:t>
            </a:fld>
            <a:endParaRPr lang="en-GB" dirty="0"/>
          </a:p>
        </p:txBody>
      </p:sp>
      <p:sp>
        <p:nvSpPr>
          <p:cNvPr id="5" name="Footer Placeholder 4">
            <a:extLst>
              <a:ext uri="{FF2B5EF4-FFF2-40B4-BE49-F238E27FC236}">
                <a16:creationId xmlns:a16="http://schemas.microsoft.com/office/drawing/2014/main" id="{6661A463-F6F0-48FA-A1EA-B8B8E6FBFFB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3D23B70C-5046-4805-A5A8-6741CFC8A2F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DA7458-2EAC-448E-82E4-4FA7E7EC3CB6}" type="slidenum">
              <a:rPr lang="en-GB" smtClean="0"/>
              <a:t>‹#›</a:t>
            </a:fld>
            <a:endParaRPr lang="en-GB"/>
          </a:p>
        </p:txBody>
      </p:sp>
    </p:spTree>
    <p:extLst>
      <p:ext uri="{BB962C8B-B14F-4D97-AF65-F5344CB8AC3E}">
        <p14:creationId xmlns:p14="http://schemas.microsoft.com/office/powerpoint/2010/main" val="24454012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1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1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1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2.png"/><Relationship Id="rId7"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13.xml"/><Relationship Id="rId6" Type="http://schemas.openxmlformats.org/officeDocument/2006/relationships/image" Target="../media/image8.png"/><Relationship Id="rId11" Type="http://schemas.openxmlformats.org/officeDocument/2006/relationships/image" Target="../media/image14.png"/><Relationship Id="rId5" Type="http://schemas.openxmlformats.org/officeDocument/2006/relationships/image" Target="../media/image7.png"/><Relationship Id="rId10" Type="http://schemas.openxmlformats.org/officeDocument/2006/relationships/image" Target="../media/image13.png"/><Relationship Id="rId4" Type="http://schemas.openxmlformats.org/officeDocument/2006/relationships/image" Target="../media/image6.png"/><Relationship Id="rId9" Type="http://schemas.openxmlformats.org/officeDocument/2006/relationships/image" Target="../media/image11.png"/></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6.svg"/><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6.svg"/></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svg"/></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13.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9.svg"/><Relationship Id="rId4" Type="http://schemas.openxmlformats.org/officeDocument/2006/relationships/image" Target="../media/image7.png"/><Relationship Id="rId9" Type="http://schemas.openxmlformats.org/officeDocument/2006/relationships/image" Target="../media/image18.png"/></Relationships>
</file>

<file path=ppt/slides/_rels/slide28.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3.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20.png"/><Relationship Id="rId2" Type="http://schemas.openxmlformats.org/officeDocument/2006/relationships/image" Target="../media/image6.png"/><Relationship Id="rId16"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2.png"/><Relationship Id="rId5" Type="http://schemas.openxmlformats.org/officeDocument/2006/relationships/image" Target="../media/image9.png"/><Relationship Id="rId15" Type="http://schemas.openxmlformats.org/officeDocument/2006/relationships/image" Target="../media/image21.png"/><Relationship Id="rId10" Type="http://schemas.openxmlformats.org/officeDocument/2006/relationships/image" Target="../media/image19.svg"/><Relationship Id="rId4" Type="http://schemas.openxmlformats.org/officeDocument/2006/relationships/image" Target="../media/image8.png"/><Relationship Id="rId9" Type="http://schemas.openxmlformats.org/officeDocument/2006/relationships/image" Target="../media/image18.png"/><Relationship Id="rId14" Type="http://schemas.openxmlformats.org/officeDocument/2006/relationships/image" Target="../media/image14.png"/></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bit.ly/SUABCFeedback"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333F50"/>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290A9EF-04F5-4845-9B01-AC335B3040C9}"/>
              </a:ext>
            </a:extLst>
          </p:cNvPr>
          <p:cNvSpPr/>
          <p:nvPr/>
        </p:nvSpPr>
        <p:spPr>
          <a:xfrm>
            <a:off x="1" y="4716120"/>
            <a:ext cx="12191999" cy="2147456"/>
          </a:xfrm>
          <a:prstGeom prst="rect">
            <a:avLst/>
          </a:prstGeom>
          <a:solidFill>
            <a:srgbClr val="3178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ubtitle 2">
            <a:extLst>
              <a:ext uri="{FF2B5EF4-FFF2-40B4-BE49-F238E27FC236}">
                <a16:creationId xmlns:a16="http://schemas.microsoft.com/office/drawing/2014/main" id="{276246CA-5565-49B2-93AB-4A766946806C}"/>
              </a:ext>
            </a:extLst>
          </p:cNvPr>
          <p:cNvSpPr>
            <a:spLocks noGrp="1"/>
          </p:cNvSpPr>
          <p:nvPr>
            <p:ph type="subTitle" idx="1"/>
          </p:nvPr>
        </p:nvSpPr>
        <p:spPr/>
        <p:txBody>
          <a:bodyPr>
            <a:normAutofit/>
          </a:bodyPr>
          <a:lstStyle/>
          <a:p>
            <a:r>
              <a:rPr lang="en-GB" sz="3200" b="1" dirty="0">
                <a:solidFill>
                  <a:srgbClr val="6AAED0"/>
                </a:solidFill>
              </a:rPr>
              <a:t>Learning Design @ Swansea University</a:t>
            </a:r>
          </a:p>
        </p:txBody>
      </p:sp>
      <p:pic>
        <p:nvPicPr>
          <p:cNvPr id="4" name="Picture 3" descr="CC attribution logo BY, NC, SA">
            <a:extLst>
              <a:ext uri="{FF2B5EF4-FFF2-40B4-BE49-F238E27FC236}">
                <a16:creationId xmlns:a16="http://schemas.microsoft.com/office/drawing/2014/main" id="{F6457B18-E7F9-4A93-8262-7E8006612143}"/>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96088" y="5155896"/>
            <a:ext cx="3623132" cy="1267904"/>
          </a:xfrm>
          <a:prstGeom prst="rect">
            <a:avLst/>
          </a:prstGeom>
          <a:noFill/>
          <a:ln>
            <a:noFill/>
          </a:ln>
        </p:spPr>
      </p:pic>
      <p:sp>
        <p:nvSpPr>
          <p:cNvPr id="5" name="Rectangle 4">
            <a:extLst>
              <a:ext uri="{FF2B5EF4-FFF2-40B4-BE49-F238E27FC236}">
                <a16:creationId xmlns:a16="http://schemas.microsoft.com/office/drawing/2014/main" id="{36235C27-6DBD-4CDA-A24E-0125360A99B7}"/>
              </a:ext>
            </a:extLst>
          </p:cNvPr>
          <p:cNvSpPr/>
          <p:nvPr/>
        </p:nvSpPr>
        <p:spPr>
          <a:xfrm>
            <a:off x="4028387" y="5054935"/>
            <a:ext cx="7821105" cy="1469826"/>
          </a:xfrm>
          <a:prstGeom prst="rect">
            <a:avLst/>
          </a:prstGeom>
        </p:spPr>
        <p:txBody>
          <a:bodyPr wrap="square">
            <a:spAutoFit/>
          </a:bodyPr>
          <a:lstStyle/>
          <a:p>
            <a:pPr>
              <a:lnSpc>
                <a:spcPct val="107000"/>
              </a:lnSpc>
              <a:spcAft>
                <a:spcPts val="800"/>
              </a:spcAft>
            </a:pPr>
            <a:r>
              <a:rPr lang="en-GB" dirty="0">
                <a:solidFill>
                  <a:schemeClr val="bg1"/>
                </a:solidFill>
                <a:ea typeface="Calibri" panose="020F0502020204030204" pitchFamily="34" charset="0"/>
                <a:cs typeface="Times New Roman" panose="02020603050405020304" pitchFamily="18" charset="0"/>
              </a:rPr>
              <a:t>Adapted from ABC workshop resources, ABC Learning Design, UCL. By Clive Young and </a:t>
            </a:r>
            <a:r>
              <a:rPr lang="en-GB" dirty="0" err="1">
                <a:solidFill>
                  <a:schemeClr val="bg1"/>
                </a:solidFill>
                <a:ea typeface="Calibri" panose="020F0502020204030204" pitchFamily="34" charset="0"/>
                <a:cs typeface="Times New Roman" panose="02020603050405020304" pitchFamily="18" charset="0"/>
              </a:rPr>
              <a:t>Nataša</a:t>
            </a:r>
            <a:r>
              <a:rPr lang="en-GB" dirty="0">
                <a:solidFill>
                  <a:schemeClr val="bg1"/>
                </a:solidFill>
                <a:ea typeface="Calibri" panose="020F0502020204030204" pitchFamily="34" charset="0"/>
                <a:cs typeface="Times New Roman" panose="02020603050405020304" pitchFamily="18" charset="0"/>
              </a:rPr>
              <a:t> </a:t>
            </a:r>
            <a:r>
              <a:rPr lang="en-GB" dirty="0" err="1">
                <a:solidFill>
                  <a:schemeClr val="bg1"/>
                </a:solidFill>
                <a:ea typeface="Calibri" panose="020F0502020204030204" pitchFamily="34" charset="0"/>
                <a:cs typeface="Times New Roman" panose="02020603050405020304" pitchFamily="18" charset="0"/>
              </a:rPr>
              <a:t>Perović</a:t>
            </a:r>
            <a:r>
              <a:rPr lang="en-GB" dirty="0">
                <a:solidFill>
                  <a:schemeClr val="bg1"/>
                </a:solidFill>
                <a:ea typeface="Calibri" panose="020F0502020204030204" pitchFamily="34" charset="0"/>
                <a:cs typeface="Times New Roman" panose="02020603050405020304" pitchFamily="18" charset="0"/>
              </a:rPr>
              <a:t>. </a:t>
            </a:r>
          </a:p>
          <a:p>
            <a:pPr>
              <a:lnSpc>
                <a:spcPct val="107000"/>
              </a:lnSpc>
              <a:spcAft>
                <a:spcPts val="800"/>
              </a:spcAft>
            </a:pPr>
            <a:r>
              <a:rPr lang="en-GB" dirty="0">
                <a:solidFill>
                  <a:schemeClr val="bg1"/>
                </a:solidFill>
                <a:ea typeface="Calibri" panose="020F0502020204030204" pitchFamily="34" charset="0"/>
                <a:cs typeface="Times New Roman" panose="02020603050405020304" pitchFamily="18" charset="0"/>
              </a:rPr>
              <a:t>For additional information contact ABC LD team via</a:t>
            </a:r>
          </a:p>
          <a:p>
            <a:pPr>
              <a:lnSpc>
                <a:spcPct val="107000"/>
              </a:lnSpc>
              <a:spcAft>
                <a:spcPts val="800"/>
              </a:spcAft>
            </a:pPr>
            <a:r>
              <a:rPr lang="en-GB" dirty="0">
                <a:solidFill>
                  <a:schemeClr val="bg1"/>
                </a:solidFill>
                <a:ea typeface="Calibri" panose="020F0502020204030204" pitchFamily="34" charset="0"/>
                <a:cs typeface="Times New Roman" panose="02020603050405020304" pitchFamily="18" charset="0"/>
              </a:rPr>
              <a:t>https://blogs.ucl.ac.uk/abc-ld/or tweet to @ABC_LD</a:t>
            </a:r>
          </a:p>
        </p:txBody>
      </p:sp>
      <p:grpSp>
        <p:nvGrpSpPr>
          <p:cNvPr id="10" name="Group 9">
            <a:extLst>
              <a:ext uri="{FF2B5EF4-FFF2-40B4-BE49-F238E27FC236}">
                <a16:creationId xmlns:a16="http://schemas.microsoft.com/office/drawing/2014/main" id="{8CD8AA8D-B837-4524-9FA3-6400E4C5CF0A}"/>
              </a:ext>
            </a:extLst>
          </p:cNvPr>
          <p:cNvGrpSpPr/>
          <p:nvPr/>
        </p:nvGrpSpPr>
        <p:grpSpPr>
          <a:xfrm>
            <a:off x="4881418" y="594237"/>
            <a:ext cx="2429164" cy="2429164"/>
            <a:chOff x="5034171" y="594237"/>
            <a:chExt cx="2429164" cy="2429164"/>
          </a:xfrm>
        </p:grpSpPr>
        <p:sp>
          <p:nvSpPr>
            <p:cNvPr id="11" name="Oval 10">
              <a:extLst>
                <a:ext uri="{FF2B5EF4-FFF2-40B4-BE49-F238E27FC236}">
                  <a16:creationId xmlns:a16="http://schemas.microsoft.com/office/drawing/2014/main" id="{915F2E22-2967-45EE-9B52-9D899D91447F}"/>
                </a:ext>
              </a:extLst>
            </p:cNvPr>
            <p:cNvSpPr/>
            <p:nvPr/>
          </p:nvSpPr>
          <p:spPr>
            <a:xfrm>
              <a:off x="5034171" y="594237"/>
              <a:ext cx="2429164" cy="2429164"/>
            </a:xfrm>
            <a:prstGeom prst="ellipse">
              <a:avLst/>
            </a:prstGeom>
            <a:noFill/>
            <a:ln w="127000">
              <a:solidFill>
                <a:srgbClr val="365D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6D83EEDA-6374-46F4-8355-126484CBE1EC}"/>
                </a:ext>
              </a:extLst>
            </p:cNvPr>
            <p:cNvSpPr txBox="1"/>
            <p:nvPr/>
          </p:nvSpPr>
          <p:spPr>
            <a:xfrm>
              <a:off x="5157007" y="1300988"/>
              <a:ext cx="2183493" cy="1015663"/>
            </a:xfrm>
            <a:prstGeom prst="rect">
              <a:avLst/>
            </a:prstGeom>
            <a:noFill/>
          </p:spPr>
          <p:txBody>
            <a:bodyPr wrap="square" rtlCol="0">
              <a:spAutoFit/>
            </a:bodyPr>
            <a:lstStyle/>
            <a:p>
              <a:r>
                <a:rPr lang="en-GB" sz="6000" b="1" dirty="0">
                  <a:solidFill>
                    <a:srgbClr val="6AAED0"/>
                  </a:solidFill>
                  <a:latin typeface="Arial Nova" panose="020B0504020202020204" pitchFamily="34" charset="0"/>
                </a:rPr>
                <a:t>A B C</a:t>
              </a:r>
            </a:p>
          </p:txBody>
        </p:sp>
      </p:grpSp>
    </p:spTree>
    <p:extLst>
      <p:ext uri="{BB962C8B-B14F-4D97-AF65-F5344CB8AC3E}">
        <p14:creationId xmlns:p14="http://schemas.microsoft.com/office/powerpoint/2010/main" val="2493585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F39240A-5D75-4097-9C6C-93F5BE0498A1}"/>
              </a:ext>
            </a:extLst>
          </p:cNvPr>
          <p:cNvSpPr/>
          <p:nvPr/>
        </p:nvSpPr>
        <p:spPr>
          <a:xfrm>
            <a:off x="0" y="0"/>
            <a:ext cx="12192000" cy="2015836"/>
          </a:xfrm>
          <a:prstGeom prst="rect">
            <a:avLst/>
          </a:prstGeom>
          <a:solidFill>
            <a:srgbClr val="FA81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4DE9B796-7945-4D7D-ABF6-80BA05344862}"/>
              </a:ext>
            </a:extLst>
          </p:cNvPr>
          <p:cNvSpPr>
            <a:spLocks noGrp="1"/>
          </p:cNvSpPr>
          <p:nvPr>
            <p:ph type="title"/>
          </p:nvPr>
        </p:nvSpPr>
        <p:spPr>
          <a:xfrm>
            <a:off x="838200" y="365125"/>
            <a:ext cx="10515600" cy="1325563"/>
          </a:xfrm>
        </p:spPr>
        <p:txBody>
          <a:bodyPr/>
          <a:lstStyle/>
          <a:p>
            <a:r>
              <a:rPr lang="en-GB" b="1" dirty="0">
                <a:solidFill>
                  <a:schemeClr val="tx1"/>
                </a:solidFill>
              </a:rPr>
              <a:t>Investigation</a:t>
            </a:r>
          </a:p>
        </p:txBody>
      </p:sp>
      <p:sp>
        <p:nvSpPr>
          <p:cNvPr id="3" name="Content Placeholder 2">
            <a:extLst>
              <a:ext uri="{FF2B5EF4-FFF2-40B4-BE49-F238E27FC236}">
                <a16:creationId xmlns:a16="http://schemas.microsoft.com/office/drawing/2014/main" id="{2441AE87-A6C0-45A3-990B-61C2A54F4F72}"/>
              </a:ext>
            </a:extLst>
          </p:cNvPr>
          <p:cNvSpPr>
            <a:spLocks noGrp="1"/>
          </p:cNvSpPr>
          <p:nvPr>
            <p:ph idx="1"/>
          </p:nvPr>
        </p:nvSpPr>
        <p:spPr>
          <a:xfrm>
            <a:off x="838200" y="2627313"/>
            <a:ext cx="10515600" cy="2263186"/>
          </a:xfrm>
        </p:spPr>
        <p:txBody>
          <a:bodyPr>
            <a:noAutofit/>
          </a:bodyPr>
          <a:lstStyle/>
          <a:p>
            <a:pPr marL="0" indent="0">
              <a:buNone/>
            </a:pPr>
            <a:r>
              <a:rPr lang="en-GB" sz="3600" dirty="0">
                <a:solidFill>
                  <a:schemeClr val="tx1"/>
                </a:solidFill>
              </a:rPr>
              <a:t>Learning through investigation guides the learner to  explore, compare and critique the texts, documents and resources that reflect the concepts and ideas being taught.</a:t>
            </a:r>
          </a:p>
        </p:txBody>
      </p:sp>
    </p:spTree>
    <p:extLst>
      <p:ext uri="{BB962C8B-B14F-4D97-AF65-F5344CB8AC3E}">
        <p14:creationId xmlns:p14="http://schemas.microsoft.com/office/powerpoint/2010/main" val="128944295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F9444CF-D3EA-41CF-87AD-54CE9421FE60}"/>
              </a:ext>
            </a:extLst>
          </p:cNvPr>
          <p:cNvSpPr/>
          <p:nvPr/>
        </p:nvSpPr>
        <p:spPr>
          <a:xfrm>
            <a:off x="0" y="0"/>
            <a:ext cx="12192000" cy="2015836"/>
          </a:xfrm>
          <a:prstGeom prst="rect">
            <a:avLst/>
          </a:prstGeom>
          <a:solidFill>
            <a:srgbClr val="BB98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4DE9B796-7945-4D7D-ABF6-80BA05344862}"/>
              </a:ext>
            </a:extLst>
          </p:cNvPr>
          <p:cNvSpPr>
            <a:spLocks noGrp="1"/>
          </p:cNvSpPr>
          <p:nvPr>
            <p:ph type="title"/>
          </p:nvPr>
        </p:nvSpPr>
        <p:spPr>
          <a:xfrm>
            <a:off x="838200" y="365125"/>
            <a:ext cx="10515600" cy="1325563"/>
          </a:xfrm>
        </p:spPr>
        <p:txBody>
          <a:bodyPr/>
          <a:lstStyle/>
          <a:p>
            <a:r>
              <a:rPr lang="en-GB" b="1" dirty="0">
                <a:solidFill>
                  <a:schemeClr val="tx1"/>
                </a:solidFill>
              </a:rPr>
              <a:t>Practice</a:t>
            </a:r>
          </a:p>
        </p:txBody>
      </p:sp>
      <p:sp>
        <p:nvSpPr>
          <p:cNvPr id="3" name="Content Placeholder 2">
            <a:extLst>
              <a:ext uri="{FF2B5EF4-FFF2-40B4-BE49-F238E27FC236}">
                <a16:creationId xmlns:a16="http://schemas.microsoft.com/office/drawing/2014/main" id="{2441AE87-A6C0-45A3-990B-61C2A54F4F72}"/>
              </a:ext>
            </a:extLst>
          </p:cNvPr>
          <p:cNvSpPr>
            <a:spLocks noGrp="1"/>
          </p:cNvSpPr>
          <p:nvPr>
            <p:ph idx="1"/>
          </p:nvPr>
        </p:nvSpPr>
        <p:spPr>
          <a:xfrm>
            <a:off x="838200" y="2627313"/>
            <a:ext cx="10515600" cy="2263186"/>
          </a:xfrm>
        </p:spPr>
        <p:txBody>
          <a:bodyPr>
            <a:noAutofit/>
          </a:bodyPr>
          <a:lstStyle/>
          <a:p>
            <a:pPr marL="0" indent="0">
              <a:buNone/>
            </a:pPr>
            <a:r>
              <a:rPr lang="en-GB" sz="3600" dirty="0">
                <a:solidFill>
                  <a:schemeClr val="tx1"/>
                </a:solidFill>
              </a:rPr>
              <a:t>Learning through practice enables the learner to adapt their actions to the task goal, and use the feedback to improve their next action. Feedback may come from self-reflection, from peers, from the teacher, or from the activity itself, if it shows them how to improve the result of their action in relation to the goal.</a:t>
            </a:r>
          </a:p>
        </p:txBody>
      </p:sp>
    </p:spTree>
    <p:extLst>
      <p:ext uri="{BB962C8B-B14F-4D97-AF65-F5344CB8AC3E}">
        <p14:creationId xmlns:p14="http://schemas.microsoft.com/office/powerpoint/2010/main" val="227579989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D043F43-D39E-4D4F-B5D2-6174487C00C2}"/>
              </a:ext>
            </a:extLst>
          </p:cNvPr>
          <p:cNvSpPr/>
          <p:nvPr/>
        </p:nvSpPr>
        <p:spPr>
          <a:xfrm>
            <a:off x="0" y="0"/>
            <a:ext cx="12192000" cy="2015836"/>
          </a:xfrm>
          <a:prstGeom prst="rect">
            <a:avLst/>
          </a:prstGeom>
          <a:solidFill>
            <a:srgbClr val="BCEA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4DE9B796-7945-4D7D-ABF6-80BA05344862}"/>
              </a:ext>
            </a:extLst>
          </p:cNvPr>
          <p:cNvSpPr>
            <a:spLocks noGrp="1"/>
          </p:cNvSpPr>
          <p:nvPr>
            <p:ph type="title"/>
          </p:nvPr>
        </p:nvSpPr>
        <p:spPr>
          <a:xfrm>
            <a:off x="838200" y="365125"/>
            <a:ext cx="10515600" cy="1325563"/>
          </a:xfrm>
        </p:spPr>
        <p:txBody>
          <a:bodyPr/>
          <a:lstStyle/>
          <a:p>
            <a:r>
              <a:rPr lang="en-GB" b="1" dirty="0">
                <a:solidFill>
                  <a:schemeClr val="tx1"/>
                </a:solidFill>
              </a:rPr>
              <a:t>Production</a:t>
            </a:r>
          </a:p>
        </p:txBody>
      </p:sp>
      <p:sp>
        <p:nvSpPr>
          <p:cNvPr id="3" name="Content Placeholder 2">
            <a:extLst>
              <a:ext uri="{FF2B5EF4-FFF2-40B4-BE49-F238E27FC236}">
                <a16:creationId xmlns:a16="http://schemas.microsoft.com/office/drawing/2014/main" id="{2441AE87-A6C0-45A3-990B-61C2A54F4F72}"/>
              </a:ext>
            </a:extLst>
          </p:cNvPr>
          <p:cNvSpPr>
            <a:spLocks noGrp="1"/>
          </p:cNvSpPr>
          <p:nvPr>
            <p:ph idx="1"/>
          </p:nvPr>
        </p:nvSpPr>
        <p:spPr>
          <a:xfrm>
            <a:off x="838200" y="2627313"/>
            <a:ext cx="10515600" cy="2263186"/>
          </a:xfrm>
        </p:spPr>
        <p:txBody>
          <a:bodyPr>
            <a:noAutofit/>
          </a:bodyPr>
          <a:lstStyle/>
          <a:p>
            <a:pPr marL="0" indent="0">
              <a:buNone/>
            </a:pPr>
            <a:r>
              <a:rPr lang="en-GB" sz="3600" dirty="0">
                <a:solidFill>
                  <a:schemeClr val="tx1"/>
                </a:solidFill>
              </a:rPr>
              <a:t>Learning through production is the way the teacher motivates the learner to consolidate what they have learned by articulating their current conceptual understanding and how they used it in practice.</a:t>
            </a:r>
          </a:p>
        </p:txBody>
      </p:sp>
    </p:spTree>
    <p:extLst>
      <p:ext uri="{BB962C8B-B14F-4D97-AF65-F5344CB8AC3E}">
        <p14:creationId xmlns:p14="http://schemas.microsoft.com/office/powerpoint/2010/main" val="3272362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CF2944F-61CD-4F2E-927C-5CB27A5A3C3D}"/>
              </a:ext>
            </a:extLst>
          </p:cNvPr>
          <p:cNvSpPr>
            <a:spLocks noGrp="1"/>
          </p:cNvSpPr>
          <p:nvPr>
            <p:ph type="title"/>
          </p:nvPr>
        </p:nvSpPr>
        <p:spPr/>
        <p:txBody>
          <a:bodyPr>
            <a:noAutofit/>
          </a:bodyPr>
          <a:lstStyle/>
          <a:p>
            <a:r>
              <a:rPr lang="en-GB" sz="4800" dirty="0"/>
              <a:t>Activity 1: </a:t>
            </a:r>
            <a:br>
              <a:rPr lang="en-GB" sz="4800" dirty="0"/>
            </a:br>
            <a:r>
              <a:rPr lang="en-GB" sz="4800" dirty="0"/>
              <a:t>Module Information</a:t>
            </a:r>
          </a:p>
        </p:txBody>
      </p:sp>
    </p:spTree>
    <p:extLst>
      <p:ext uri="{BB962C8B-B14F-4D97-AF65-F5344CB8AC3E}">
        <p14:creationId xmlns:p14="http://schemas.microsoft.com/office/powerpoint/2010/main" val="24489334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AA963EB-8108-40F5-A662-43A2561A7E9F}"/>
              </a:ext>
            </a:extLst>
          </p:cNvPr>
          <p:cNvPicPr>
            <a:picLocks noChangeAspect="1"/>
          </p:cNvPicPr>
          <p:nvPr/>
        </p:nvPicPr>
        <p:blipFill rotWithShape="1">
          <a:blip r:embed="rId3"/>
          <a:srcRect t="485"/>
          <a:stretch/>
        </p:blipFill>
        <p:spPr>
          <a:xfrm>
            <a:off x="1483442" y="0"/>
            <a:ext cx="9225116" cy="6858000"/>
          </a:xfrm>
          <a:prstGeom prst="rect">
            <a:avLst/>
          </a:prstGeom>
          <a:ln>
            <a:noFill/>
          </a:ln>
        </p:spPr>
      </p:pic>
      <p:grpSp>
        <p:nvGrpSpPr>
          <p:cNvPr id="17" name="Group 16">
            <a:extLst>
              <a:ext uri="{FF2B5EF4-FFF2-40B4-BE49-F238E27FC236}">
                <a16:creationId xmlns:a16="http://schemas.microsoft.com/office/drawing/2014/main" id="{0A07162A-78B3-4E78-8576-1FEBDB95790A}"/>
              </a:ext>
            </a:extLst>
          </p:cNvPr>
          <p:cNvGrpSpPr/>
          <p:nvPr/>
        </p:nvGrpSpPr>
        <p:grpSpPr>
          <a:xfrm>
            <a:off x="2251421" y="399570"/>
            <a:ext cx="3708323" cy="1806461"/>
            <a:chOff x="2251421" y="399570"/>
            <a:chExt cx="3708323" cy="1806461"/>
          </a:xfrm>
        </p:grpSpPr>
        <p:sp>
          <p:nvSpPr>
            <p:cNvPr id="6" name="Rectangle 5">
              <a:extLst>
                <a:ext uri="{FF2B5EF4-FFF2-40B4-BE49-F238E27FC236}">
                  <a16:creationId xmlns:a16="http://schemas.microsoft.com/office/drawing/2014/main" id="{3C9765ED-B7D9-4B60-9609-DD3A11DA1DD6}"/>
                </a:ext>
              </a:extLst>
            </p:cNvPr>
            <p:cNvSpPr/>
            <p:nvPr/>
          </p:nvSpPr>
          <p:spPr>
            <a:xfrm>
              <a:off x="2251421" y="768902"/>
              <a:ext cx="3708323" cy="369332"/>
            </a:xfrm>
            <a:prstGeom prst="rect">
              <a:avLst/>
            </a:prstGeom>
          </p:spPr>
          <p:txBody>
            <a:bodyPr wrap="none">
              <a:spAutoFit/>
            </a:bodyPr>
            <a:lstStyle/>
            <a:p>
              <a:r>
                <a:rPr lang="en-GB" dirty="0"/>
                <a:t>Roman Satire: Ranting and Bantering</a:t>
              </a:r>
            </a:p>
          </p:txBody>
        </p:sp>
        <p:grpSp>
          <p:nvGrpSpPr>
            <p:cNvPr id="15" name="Group 14">
              <a:extLst>
                <a:ext uri="{FF2B5EF4-FFF2-40B4-BE49-F238E27FC236}">
                  <a16:creationId xmlns:a16="http://schemas.microsoft.com/office/drawing/2014/main" id="{D83B9D51-0650-4859-990C-C6B47B26273E}"/>
                </a:ext>
              </a:extLst>
            </p:cNvPr>
            <p:cNvGrpSpPr/>
            <p:nvPr/>
          </p:nvGrpSpPr>
          <p:grpSpPr>
            <a:xfrm>
              <a:off x="2251421" y="399570"/>
              <a:ext cx="2947538" cy="1806461"/>
              <a:chOff x="2251421" y="399570"/>
              <a:chExt cx="2947538" cy="1806461"/>
            </a:xfrm>
          </p:grpSpPr>
          <p:sp>
            <p:nvSpPr>
              <p:cNvPr id="5" name="TextBox 4">
                <a:extLst>
                  <a:ext uri="{FF2B5EF4-FFF2-40B4-BE49-F238E27FC236}">
                    <a16:creationId xmlns:a16="http://schemas.microsoft.com/office/drawing/2014/main" id="{301423FA-93E4-4BFA-83F7-50F958CCF263}"/>
                  </a:ext>
                </a:extLst>
              </p:cNvPr>
              <p:cNvSpPr txBox="1"/>
              <p:nvPr/>
            </p:nvSpPr>
            <p:spPr>
              <a:xfrm>
                <a:off x="2251421" y="399570"/>
                <a:ext cx="2947538" cy="369332"/>
              </a:xfrm>
              <a:prstGeom prst="rect">
                <a:avLst/>
              </a:prstGeom>
              <a:noFill/>
            </p:spPr>
            <p:txBody>
              <a:bodyPr wrap="none" rtlCol="0">
                <a:spAutoFit/>
              </a:bodyPr>
              <a:lstStyle/>
              <a:p>
                <a:r>
                  <a:rPr lang="en-GB" dirty="0"/>
                  <a:t>Ancient and Medieval History</a:t>
                </a:r>
              </a:p>
            </p:txBody>
          </p:sp>
          <p:sp>
            <p:nvSpPr>
              <p:cNvPr id="7" name="Oval 6">
                <a:extLst>
                  <a:ext uri="{FF2B5EF4-FFF2-40B4-BE49-F238E27FC236}">
                    <a16:creationId xmlns:a16="http://schemas.microsoft.com/office/drawing/2014/main" id="{8D0D6F30-C5AD-491D-8558-578FD5850A59}"/>
                  </a:ext>
                </a:extLst>
              </p:cNvPr>
              <p:cNvSpPr/>
              <p:nvPr/>
            </p:nvSpPr>
            <p:spPr>
              <a:xfrm>
                <a:off x="2335947" y="1207890"/>
                <a:ext cx="914400" cy="291993"/>
              </a:xfrm>
              <a:prstGeom prst="ellipse">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E444164C-F965-4C01-B699-C5588144862B}"/>
                  </a:ext>
                </a:extLst>
              </p:cNvPr>
              <p:cNvSpPr/>
              <p:nvPr/>
            </p:nvSpPr>
            <p:spPr>
              <a:xfrm>
                <a:off x="2251421" y="1530618"/>
                <a:ext cx="2227661" cy="369332"/>
              </a:xfrm>
              <a:prstGeom prst="rect">
                <a:avLst/>
              </a:prstGeom>
            </p:spPr>
            <p:txBody>
              <a:bodyPr wrap="none">
                <a:spAutoFit/>
              </a:bodyPr>
              <a:lstStyle/>
              <a:p>
                <a:r>
                  <a:rPr lang="en-GB" dirty="0"/>
                  <a:t>Ian Gogh, Ian </a:t>
                </a:r>
                <a:r>
                  <a:rPr lang="en-GB" dirty="0" err="1"/>
                  <a:t>Repath</a:t>
                </a:r>
                <a:endParaRPr lang="en-GB" dirty="0"/>
              </a:p>
            </p:txBody>
          </p:sp>
          <p:sp>
            <p:nvSpPr>
              <p:cNvPr id="9" name="Rectangle 8">
                <a:extLst>
                  <a:ext uri="{FF2B5EF4-FFF2-40B4-BE49-F238E27FC236}">
                    <a16:creationId xmlns:a16="http://schemas.microsoft.com/office/drawing/2014/main" id="{6E818BCA-0FE1-47EF-A6AD-C7CED7CB99C8}"/>
                  </a:ext>
                </a:extLst>
              </p:cNvPr>
              <p:cNvSpPr/>
              <p:nvPr/>
            </p:nvSpPr>
            <p:spPr>
              <a:xfrm>
                <a:off x="2396137" y="1836699"/>
                <a:ext cx="1596719" cy="369332"/>
              </a:xfrm>
              <a:prstGeom prst="rect">
                <a:avLst/>
              </a:prstGeom>
            </p:spPr>
            <p:txBody>
              <a:bodyPr wrap="none">
                <a:spAutoFit/>
              </a:bodyPr>
              <a:lstStyle/>
              <a:p>
                <a:r>
                  <a:rPr lang="en-GB" dirty="0"/>
                  <a:t>15 March 2019</a:t>
                </a:r>
              </a:p>
            </p:txBody>
          </p:sp>
        </p:grpSp>
      </p:grpSp>
      <p:sp>
        <p:nvSpPr>
          <p:cNvPr id="10" name="Rectangle 9">
            <a:extLst>
              <a:ext uri="{FF2B5EF4-FFF2-40B4-BE49-F238E27FC236}">
                <a16:creationId xmlns:a16="http://schemas.microsoft.com/office/drawing/2014/main" id="{D9237066-A5DF-422D-974F-52DFA49C34CF}"/>
              </a:ext>
            </a:extLst>
          </p:cNvPr>
          <p:cNvSpPr/>
          <p:nvPr/>
        </p:nvSpPr>
        <p:spPr>
          <a:xfrm>
            <a:off x="1802261" y="4079955"/>
            <a:ext cx="3125979" cy="923330"/>
          </a:xfrm>
          <a:prstGeom prst="rect">
            <a:avLst/>
          </a:prstGeom>
        </p:spPr>
        <p:txBody>
          <a:bodyPr wrap="square">
            <a:spAutoFit/>
          </a:bodyPr>
          <a:lstStyle/>
          <a:p>
            <a:r>
              <a:rPr lang="en-GB" dirty="0"/>
              <a:t>Sex, violence and hypocrisy: How the Romans invented </a:t>
            </a:r>
          </a:p>
          <a:p>
            <a:r>
              <a:rPr lang="en-GB" dirty="0"/>
              <a:t>satire.</a:t>
            </a:r>
          </a:p>
        </p:txBody>
      </p:sp>
      <p:sp>
        <p:nvSpPr>
          <p:cNvPr id="11" name="TextBox 10">
            <a:extLst>
              <a:ext uri="{FF2B5EF4-FFF2-40B4-BE49-F238E27FC236}">
                <a16:creationId xmlns:a16="http://schemas.microsoft.com/office/drawing/2014/main" id="{99C8003D-4BF1-4CB2-B3A4-750AD880095E}"/>
              </a:ext>
            </a:extLst>
          </p:cNvPr>
          <p:cNvSpPr txBox="1"/>
          <p:nvPr/>
        </p:nvSpPr>
        <p:spPr>
          <a:xfrm>
            <a:off x="8538196" y="6093439"/>
            <a:ext cx="304892" cy="369332"/>
          </a:xfrm>
          <a:prstGeom prst="rect">
            <a:avLst/>
          </a:prstGeom>
          <a:noFill/>
        </p:spPr>
        <p:txBody>
          <a:bodyPr wrap="none" rtlCol="0">
            <a:spAutoFit/>
          </a:bodyPr>
          <a:lstStyle/>
          <a:p>
            <a:r>
              <a:rPr lang="en-GB" dirty="0">
                <a:solidFill>
                  <a:srgbClr val="FF0000"/>
                </a:solidFill>
              </a:rPr>
              <a:t>X</a:t>
            </a:r>
          </a:p>
        </p:txBody>
      </p:sp>
      <p:sp>
        <p:nvSpPr>
          <p:cNvPr id="13" name="Freeform: Shape 12">
            <a:extLst>
              <a:ext uri="{FF2B5EF4-FFF2-40B4-BE49-F238E27FC236}">
                <a16:creationId xmlns:a16="http://schemas.microsoft.com/office/drawing/2014/main" id="{6A08F0F2-0BB3-45D1-BD29-AF194C166F7F}"/>
              </a:ext>
            </a:extLst>
          </p:cNvPr>
          <p:cNvSpPr/>
          <p:nvPr/>
        </p:nvSpPr>
        <p:spPr>
          <a:xfrm>
            <a:off x="7499617" y="2013217"/>
            <a:ext cx="1191025" cy="1636699"/>
          </a:xfrm>
          <a:custGeom>
            <a:avLst/>
            <a:gdLst>
              <a:gd name="connsiteX0" fmla="*/ 522514 w 1191025"/>
              <a:gd name="connsiteY0" fmla="*/ 0 h 1636699"/>
              <a:gd name="connsiteX1" fmla="*/ 0 w 1191025"/>
              <a:gd name="connsiteY1" fmla="*/ 745351 h 1636699"/>
              <a:gd name="connsiteX2" fmla="*/ 291993 w 1191025"/>
              <a:gd name="connsiteY2" fmla="*/ 1214077 h 1636699"/>
              <a:gd name="connsiteX3" fmla="*/ 530198 w 1191025"/>
              <a:gd name="connsiteY3" fmla="*/ 1636699 h 1636699"/>
              <a:gd name="connsiteX4" fmla="*/ 1191025 w 1191025"/>
              <a:gd name="connsiteY4" fmla="*/ 1406178 h 1636699"/>
              <a:gd name="connsiteX5" fmla="*/ 1045028 w 1191025"/>
              <a:gd name="connsiteY5" fmla="*/ 737667 h 1636699"/>
              <a:gd name="connsiteX6" fmla="*/ 522514 w 1191025"/>
              <a:gd name="connsiteY6" fmla="*/ 0 h 1636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1025" h="1636699">
                <a:moveTo>
                  <a:pt x="522514" y="0"/>
                </a:moveTo>
                <a:lnTo>
                  <a:pt x="0" y="745351"/>
                </a:lnTo>
                <a:lnTo>
                  <a:pt x="291993" y="1214077"/>
                </a:lnTo>
                <a:lnTo>
                  <a:pt x="530198" y="1636699"/>
                </a:lnTo>
                <a:lnTo>
                  <a:pt x="1191025" y="1406178"/>
                </a:lnTo>
                <a:lnTo>
                  <a:pt x="1045028" y="737667"/>
                </a:lnTo>
                <a:lnTo>
                  <a:pt x="522514" y="0"/>
                </a:lnTo>
                <a:close/>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00123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up)">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420A283-9F0C-40FF-ABBD-8FC7E6F79B24}"/>
              </a:ext>
            </a:extLst>
          </p:cNvPr>
          <p:cNvSpPr>
            <a:spLocks noGrp="1"/>
          </p:cNvSpPr>
          <p:nvPr>
            <p:ph type="title"/>
          </p:nvPr>
        </p:nvSpPr>
        <p:spPr/>
        <p:txBody>
          <a:bodyPr/>
          <a:lstStyle/>
          <a:p>
            <a:r>
              <a:rPr lang="en-GB" dirty="0"/>
              <a:t>Activity 2: </a:t>
            </a:r>
            <a:br>
              <a:rPr lang="en-GB" dirty="0"/>
            </a:br>
            <a:r>
              <a:rPr lang="en-GB" dirty="0"/>
              <a:t>Storyboard</a:t>
            </a:r>
          </a:p>
        </p:txBody>
      </p:sp>
    </p:spTree>
    <p:extLst>
      <p:ext uri="{BB962C8B-B14F-4D97-AF65-F5344CB8AC3E}">
        <p14:creationId xmlns:p14="http://schemas.microsoft.com/office/powerpoint/2010/main" val="29636710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E9B796-7945-4D7D-ABF6-80BA05344862}"/>
              </a:ext>
            </a:extLst>
          </p:cNvPr>
          <p:cNvSpPr>
            <a:spLocks noGrp="1"/>
          </p:cNvSpPr>
          <p:nvPr>
            <p:ph type="title"/>
          </p:nvPr>
        </p:nvSpPr>
        <p:spPr/>
        <p:txBody>
          <a:bodyPr/>
          <a:lstStyle/>
          <a:p>
            <a:r>
              <a:rPr lang="en-GB" dirty="0">
                <a:solidFill>
                  <a:srgbClr val="333F50"/>
                </a:solidFill>
              </a:rPr>
              <a:t>Storyboard</a:t>
            </a:r>
          </a:p>
        </p:txBody>
      </p:sp>
      <p:sp>
        <p:nvSpPr>
          <p:cNvPr id="3" name="Content Placeholder 2">
            <a:extLst>
              <a:ext uri="{FF2B5EF4-FFF2-40B4-BE49-F238E27FC236}">
                <a16:creationId xmlns:a16="http://schemas.microsoft.com/office/drawing/2014/main" id="{2441AE87-A6C0-45A3-990B-61C2A54F4F72}"/>
              </a:ext>
            </a:extLst>
          </p:cNvPr>
          <p:cNvSpPr>
            <a:spLocks noGrp="1"/>
          </p:cNvSpPr>
          <p:nvPr>
            <p:ph idx="1"/>
          </p:nvPr>
        </p:nvSpPr>
        <p:spPr>
          <a:xfrm>
            <a:off x="2211354" y="1825625"/>
            <a:ext cx="9142446" cy="4351338"/>
          </a:xfrm>
        </p:spPr>
        <p:txBody>
          <a:bodyPr vert="horz" lIns="91440" tIns="45720" rIns="91440" bIns="45720" rtlCol="0" anchor="t">
            <a:normAutofit/>
          </a:bodyPr>
          <a:lstStyle/>
          <a:p>
            <a:pPr marL="514350" indent="-514350">
              <a:buFont typeface="+mj-lt"/>
              <a:buAutoNum type="arabicPeriod"/>
            </a:pPr>
            <a:r>
              <a:rPr lang="en-GB" sz="4000" dirty="0">
                <a:solidFill>
                  <a:srgbClr val="333F50"/>
                </a:solidFill>
              </a:rPr>
              <a:t>Create an organisational structure</a:t>
            </a:r>
          </a:p>
        </p:txBody>
      </p:sp>
    </p:spTree>
    <p:extLst>
      <p:ext uri="{BB962C8B-B14F-4D97-AF65-F5344CB8AC3E}">
        <p14:creationId xmlns:p14="http://schemas.microsoft.com/office/powerpoint/2010/main" val="82416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72A35DA-F976-4A31-A34A-DE8B3BF22530}"/>
              </a:ext>
            </a:extLst>
          </p:cNvPr>
          <p:cNvPicPr>
            <a:picLocks noChangeAspect="1"/>
          </p:cNvPicPr>
          <p:nvPr/>
        </p:nvPicPr>
        <p:blipFill rotWithShape="1">
          <a:blip r:embed="rId2"/>
          <a:srcRect r="247"/>
          <a:stretch/>
        </p:blipFill>
        <p:spPr>
          <a:xfrm>
            <a:off x="7735" y="0"/>
            <a:ext cx="9682340" cy="6858000"/>
          </a:xfrm>
          <a:prstGeom prst="rect">
            <a:avLst/>
          </a:prstGeom>
        </p:spPr>
      </p:pic>
      <p:grpSp>
        <p:nvGrpSpPr>
          <p:cNvPr id="14" name="Group 13">
            <a:extLst>
              <a:ext uri="{FF2B5EF4-FFF2-40B4-BE49-F238E27FC236}">
                <a16:creationId xmlns:a16="http://schemas.microsoft.com/office/drawing/2014/main" id="{13FE4B7F-B962-4173-AE82-6DE5F95D70BB}"/>
              </a:ext>
            </a:extLst>
          </p:cNvPr>
          <p:cNvGrpSpPr/>
          <p:nvPr/>
        </p:nvGrpSpPr>
        <p:grpSpPr>
          <a:xfrm>
            <a:off x="208372" y="515669"/>
            <a:ext cx="8584313" cy="277001"/>
            <a:chOff x="1443473" y="515669"/>
            <a:chExt cx="8584313" cy="277001"/>
          </a:xfrm>
        </p:grpSpPr>
        <p:sp>
          <p:nvSpPr>
            <p:cNvPr id="7" name="Rectangle 6">
              <a:extLst>
                <a:ext uri="{FF2B5EF4-FFF2-40B4-BE49-F238E27FC236}">
                  <a16:creationId xmlns:a16="http://schemas.microsoft.com/office/drawing/2014/main" id="{578A7C2A-81AE-472E-9A45-4F8D7E482E4F}"/>
                </a:ext>
              </a:extLst>
            </p:cNvPr>
            <p:cNvSpPr/>
            <p:nvPr/>
          </p:nvSpPr>
          <p:spPr>
            <a:xfrm>
              <a:off x="1443473" y="515671"/>
              <a:ext cx="2475486" cy="276999"/>
            </a:xfrm>
            <a:prstGeom prst="rect">
              <a:avLst/>
            </a:prstGeom>
          </p:spPr>
          <p:txBody>
            <a:bodyPr wrap="none">
              <a:spAutoFit/>
            </a:bodyPr>
            <a:lstStyle/>
            <a:p>
              <a:r>
                <a:rPr lang="en-GB" sz="1200" dirty="0"/>
                <a:t>Roman Satire: Ranting and Bantering</a:t>
              </a:r>
            </a:p>
          </p:txBody>
        </p:sp>
        <p:sp>
          <p:nvSpPr>
            <p:cNvPr id="11" name="Rectangle 10">
              <a:extLst>
                <a:ext uri="{FF2B5EF4-FFF2-40B4-BE49-F238E27FC236}">
                  <a16:creationId xmlns:a16="http://schemas.microsoft.com/office/drawing/2014/main" id="{82980557-0672-498F-975F-980E326A9B89}"/>
                </a:ext>
              </a:extLst>
            </p:cNvPr>
            <p:cNvSpPr/>
            <p:nvPr/>
          </p:nvSpPr>
          <p:spPr>
            <a:xfrm>
              <a:off x="5679996" y="515670"/>
              <a:ext cx="744114" cy="276999"/>
            </a:xfrm>
            <a:prstGeom prst="rect">
              <a:avLst/>
            </a:prstGeom>
          </p:spPr>
          <p:txBody>
            <a:bodyPr wrap="none">
              <a:spAutoFit/>
            </a:bodyPr>
            <a:lstStyle/>
            <a:p>
              <a:r>
                <a:rPr lang="en-GB" sz="1200" dirty="0"/>
                <a:t>Ian Gogh</a:t>
              </a:r>
            </a:p>
          </p:txBody>
        </p:sp>
        <p:sp>
          <p:nvSpPr>
            <p:cNvPr id="12" name="Rectangle 11">
              <a:extLst>
                <a:ext uri="{FF2B5EF4-FFF2-40B4-BE49-F238E27FC236}">
                  <a16:creationId xmlns:a16="http://schemas.microsoft.com/office/drawing/2014/main" id="{8786A0FB-1BF1-41B2-BD1E-5BDE92DBF1B7}"/>
                </a:ext>
              </a:extLst>
            </p:cNvPr>
            <p:cNvSpPr/>
            <p:nvPr/>
          </p:nvSpPr>
          <p:spPr>
            <a:xfrm>
              <a:off x="8899592" y="515669"/>
              <a:ext cx="1128194" cy="276999"/>
            </a:xfrm>
            <a:prstGeom prst="rect">
              <a:avLst/>
            </a:prstGeom>
          </p:spPr>
          <p:txBody>
            <a:bodyPr wrap="none">
              <a:spAutoFit/>
            </a:bodyPr>
            <a:lstStyle/>
            <a:p>
              <a:r>
                <a:rPr lang="en-GB" sz="1200" dirty="0"/>
                <a:t>15 March 2019</a:t>
              </a:r>
            </a:p>
          </p:txBody>
        </p:sp>
      </p:grpSp>
      <p:sp>
        <p:nvSpPr>
          <p:cNvPr id="15" name="Rectangle 14">
            <a:extLst>
              <a:ext uri="{FF2B5EF4-FFF2-40B4-BE49-F238E27FC236}">
                <a16:creationId xmlns:a16="http://schemas.microsoft.com/office/drawing/2014/main" id="{78F9B69B-D0A0-4DC7-A257-895DAA6ACB54}"/>
              </a:ext>
            </a:extLst>
          </p:cNvPr>
          <p:cNvSpPr/>
          <p:nvPr/>
        </p:nvSpPr>
        <p:spPr>
          <a:xfrm>
            <a:off x="208372" y="895350"/>
            <a:ext cx="1147327" cy="5086350"/>
          </a:xfrm>
          <a:prstGeom prst="rect">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7A52AF4D-F4AF-4570-8D90-1A2047F1FD5B}"/>
              </a:ext>
            </a:extLst>
          </p:cNvPr>
          <p:cNvSpPr txBox="1"/>
          <p:nvPr/>
        </p:nvSpPr>
        <p:spPr>
          <a:xfrm>
            <a:off x="242464" y="1301392"/>
            <a:ext cx="1079142" cy="369332"/>
          </a:xfrm>
          <a:prstGeom prst="rect">
            <a:avLst/>
          </a:prstGeom>
          <a:noFill/>
        </p:spPr>
        <p:txBody>
          <a:bodyPr wrap="none" rtlCol="0">
            <a:spAutoFit/>
          </a:bodyPr>
          <a:lstStyle/>
          <a:p>
            <a:r>
              <a:rPr lang="en-GB" dirty="0"/>
              <a:t>Induction</a:t>
            </a:r>
          </a:p>
        </p:txBody>
      </p:sp>
      <p:sp>
        <p:nvSpPr>
          <p:cNvPr id="17" name="TextBox 16">
            <a:extLst>
              <a:ext uri="{FF2B5EF4-FFF2-40B4-BE49-F238E27FC236}">
                <a16:creationId xmlns:a16="http://schemas.microsoft.com/office/drawing/2014/main" id="{C9E4875D-073B-4BC3-A069-1BD4A087238A}"/>
              </a:ext>
            </a:extLst>
          </p:cNvPr>
          <p:cNvSpPr txBox="1"/>
          <p:nvPr/>
        </p:nvSpPr>
        <p:spPr>
          <a:xfrm>
            <a:off x="208372" y="2548681"/>
            <a:ext cx="856966" cy="646331"/>
          </a:xfrm>
          <a:prstGeom prst="rect">
            <a:avLst/>
          </a:prstGeom>
          <a:noFill/>
        </p:spPr>
        <p:txBody>
          <a:bodyPr wrap="none" rtlCol="0">
            <a:spAutoFit/>
          </a:bodyPr>
          <a:lstStyle/>
          <a:p>
            <a:r>
              <a:rPr lang="en-GB" dirty="0"/>
              <a:t>Weeks </a:t>
            </a:r>
          </a:p>
          <a:p>
            <a:r>
              <a:rPr lang="en-GB" dirty="0"/>
              <a:t>2 - 4</a:t>
            </a:r>
          </a:p>
        </p:txBody>
      </p:sp>
      <p:sp>
        <p:nvSpPr>
          <p:cNvPr id="18" name="TextBox 17">
            <a:extLst>
              <a:ext uri="{FF2B5EF4-FFF2-40B4-BE49-F238E27FC236}">
                <a16:creationId xmlns:a16="http://schemas.microsoft.com/office/drawing/2014/main" id="{199E6D54-5118-4025-AE5A-479F087CFC5F}"/>
              </a:ext>
            </a:extLst>
          </p:cNvPr>
          <p:cNvSpPr txBox="1"/>
          <p:nvPr/>
        </p:nvSpPr>
        <p:spPr>
          <a:xfrm>
            <a:off x="208372" y="3749803"/>
            <a:ext cx="856966" cy="646331"/>
          </a:xfrm>
          <a:prstGeom prst="rect">
            <a:avLst/>
          </a:prstGeom>
          <a:noFill/>
        </p:spPr>
        <p:txBody>
          <a:bodyPr wrap="none" rtlCol="0">
            <a:spAutoFit/>
          </a:bodyPr>
          <a:lstStyle/>
          <a:p>
            <a:r>
              <a:rPr lang="en-GB" dirty="0"/>
              <a:t>Weeks </a:t>
            </a:r>
          </a:p>
          <a:p>
            <a:r>
              <a:rPr lang="en-GB" dirty="0"/>
              <a:t>5 - 7</a:t>
            </a:r>
          </a:p>
        </p:txBody>
      </p:sp>
      <p:sp>
        <p:nvSpPr>
          <p:cNvPr id="20" name="TextBox 19">
            <a:extLst>
              <a:ext uri="{FF2B5EF4-FFF2-40B4-BE49-F238E27FC236}">
                <a16:creationId xmlns:a16="http://schemas.microsoft.com/office/drawing/2014/main" id="{7DFCE152-F974-4FCE-978B-AD7CD68F0272}"/>
              </a:ext>
            </a:extLst>
          </p:cNvPr>
          <p:cNvSpPr txBox="1"/>
          <p:nvPr/>
        </p:nvSpPr>
        <p:spPr>
          <a:xfrm>
            <a:off x="208372" y="4865751"/>
            <a:ext cx="886333" cy="369332"/>
          </a:xfrm>
          <a:prstGeom prst="rect">
            <a:avLst/>
          </a:prstGeom>
          <a:noFill/>
        </p:spPr>
        <p:txBody>
          <a:bodyPr wrap="none" rtlCol="0">
            <a:spAutoFit/>
          </a:bodyPr>
          <a:lstStyle/>
          <a:p>
            <a:r>
              <a:rPr lang="en-GB" dirty="0"/>
              <a:t>Week 8</a:t>
            </a:r>
          </a:p>
        </p:txBody>
      </p:sp>
      <p:pic>
        <p:nvPicPr>
          <p:cNvPr id="23" name="Picture 22">
            <a:extLst>
              <a:ext uri="{FF2B5EF4-FFF2-40B4-BE49-F238E27FC236}">
                <a16:creationId xmlns:a16="http://schemas.microsoft.com/office/drawing/2014/main" id="{74EC7D48-3F1D-47BB-91C2-1841774A3528}"/>
              </a:ext>
            </a:extLst>
          </p:cNvPr>
          <p:cNvPicPr>
            <a:picLocks noChangeAspect="1"/>
          </p:cNvPicPr>
          <p:nvPr/>
        </p:nvPicPr>
        <p:blipFill>
          <a:blip r:embed="rId3"/>
          <a:stretch>
            <a:fillRect/>
          </a:stretch>
        </p:blipFill>
        <p:spPr>
          <a:xfrm>
            <a:off x="10161907" y="49193"/>
            <a:ext cx="1533600" cy="1150200"/>
          </a:xfrm>
          <a:prstGeom prst="rect">
            <a:avLst/>
          </a:prstGeom>
        </p:spPr>
      </p:pic>
      <p:pic>
        <p:nvPicPr>
          <p:cNvPr id="24" name="Picture 23">
            <a:extLst>
              <a:ext uri="{FF2B5EF4-FFF2-40B4-BE49-F238E27FC236}">
                <a16:creationId xmlns:a16="http://schemas.microsoft.com/office/drawing/2014/main" id="{F3F312E4-D97A-4A6A-949A-1245042CC70C}"/>
              </a:ext>
            </a:extLst>
          </p:cNvPr>
          <p:cNvPicPr>
            <a:picLocks noChangeAspect="1"/>
          </p:cNvPicPr>
          <p:nvPr/>
        </p:nvPicPr>
        <p:blipFill>
          <a:blip r:embed="rId4"/>
          <a:stretch>
            <a:fillRect/>
          </a:stretch>
        </p:blipFill>
        <p:spPr>
          <a:xfrm>
            <a:off x="10161907" y="1172464"/>
            <a:ext cx="1533600" cy="1151776"/>
          </a:xfrm>
          <a:prstGeom prst="rect">
            <a:avLst/>
          </a:prstGeom>
        </p:spPr>
      </p:pic>
      <p:pic>
        <p:nvPicPr>
          <p:cNvPr id="25" name="Picture 24">
            <a:extLst>
              <a:ext uri="{FF2B5EF4-FFF2-40B4-BE49-F238E27FC236}">
                <a16:creationId xmlns:a16="http://schemas.microsoft.com/office/drawing/2014/main" id="{08612462-ECAD-4F6B-8E6A-E2C68EF119BC}"/>
              </a:ext>
            </a:extLst>
          </p:cNvPr>
          <p:cNvPicPr>
            <a:picLocks noChangeAspect="1"/>
          </p:cNvPicPr>
          <p:nvPr/>
        </p:nvPicPr>
        <p:blipFill>
          <a:blip r:embed="rId5"/>
          <a:stretch>
            <a:fillRect/>
          </a:stretch>
        </p:blipFill>
        <p:spPr>
          <a:xfrm>
            <a:off x="10161907" y="2297311"/>
            <a:ext cx="1533600" cy="1147687"/>
          </a:xfrm>
          <a:prstGeom prst="rect">
            <a:avLst/>
          </a:prstGeom>
        </p:spPr>
      </p:pic>
      <p:pic>
        <p:nvPicPr>
          <p:cNvPr id="26" name="Picture 25">
            <a:extLst>
              <a:ext uri="{FF2B5EF4-FFF2-40B4-BE49-F238E27FC236}">
                <a16:creationId xmlns:a16="http://schemas.microsoft.com/office/drawing/2014/main" id="{EB0F5C99-64C4-483A-9763-5F00D37B5EAE}"/>
              </a:ext>
            </a:extLst>
          </p:cNvPr>
          <p:cNvPicPr>
            <a:picLocks noChangeAspect="1"/>
          </p:cNvPicPr>
          <p:nvPr/>
        </p:nvPicPr>
        <p:blipFill>
          <a:blip r:embed="rId6"/>
          <a:stretch>
            <a:fillRect/>
          </a:stretch>
        </p:blipFill>
        <p:spPr>
          <a:xfrm>
            <a:off x="10161907" y="3418069"/>
            <a:ext cx="1533600" cy="1149263"/>
          </a:xfrm>
          <a:prstGeom prst="rect">
            <a:avLst/>
          </a:prstGeom>
        </p:spPr>
      </p:pic>
      <p:pic>
        <p:nvPicPr>
          <p:cNvPr id="27" name="Picture 26">
            <a:extLst>
              <a:ext uri="{FF2B5EF4-FFF2-40B4-BE49-F238E27FC236}">
                <a16:creationId xmlns:a16="http://schemas.microsoft.com/office/drawing/2014/main" id="{533DA08A-9230-422A-B12F-BE209FE988EB}"/>
              </a:ext>
            </a:extLst>
          </p:cNvPr>
          <p:cNvPicPr>
            <a:picLocks noChangeAspect="1"/>
          </p:cNvPicPr>
          <p:nvPr/>
        </p:nvPicPr>
        <p:blipFill>
          <a:blip r:embed="rId7"/>
          <a:stretch>
            <a:fillRect/>
          </a:stretch>
        </p:blipFill>
        <p:spPr>
          <a:xfrm>
            <a:off x="10161907" y="4540403"/>
            <a:ext cx="1533600" cy="1148922"/>
          </a:xfrm>
          <a:prstGeom prst="rect">
            <a:avLst/>
          </a:prstGeom>
        </p:spPr>
      </p:pic>
      <p:pic>
        <p:nvPicPr>
          <p:cNvPr id="28" name="Picture 27">
            <a:extLst>
              <a:ext uri="{FF2B5EF4-FFF2-40B4-BE49-F238E27FC236}">
                <a16:creationId xmlns:a16="http://schemas.microsoft.com/office/drawing/2014/main" id="{06A6716E-479C-4B11-BAD8-22C2E65B55FC}"/>
              </a:ext>
            </a:extLst>
          </p:cNvPr>
          <p:cNvPicPr>
            <a:picLocks noChangeAspect="1"/>
          </p:cNvPicPr>
          <p:nvPr/>
        </p:nvPicPr>
        <p:blipFill>
          <a:blip r:embed="rId8"/>
          <a:stretch>
            <a:fillRect/>
          </a:stretch>
        </p:blipFill>
        <p:spPr>
          <a:xfrm>
            <a:off x="10161907" y="5662398"/>
            <a:ext cx="1533600" cy="1146409"/>
          </a:xfrm>
          <a:prstGeom prst="rect">
            <a:avLst/>
          </a:prstGeom>
        </p:spPr>
      </p:pic>
    </p:spTree>
    <p:extLst>
      <p:ext uri="{BB962C8B-B14F-4D97-AF65-F5344CB8AC3E}">
        <p14:creationId xmlns:p14="http://schemas.microsoft.com/office/powerpoint/2010/main" val="630538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500"/>
                                        <p:tgtEl>
                                          <p:spTgt spid="2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500"/>
                                        <p:tgtEl>
                                          <p:spTgt spid="25"/>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fade">
                                      <p:cBhvr>
                                        <p:cTn id="23" dur="500"/>
                                        <p:tgtEl>
                                          <p:spTgt spid="26"/>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fade">
                                      <p:cBhvr>
                                        <p:cTn id="27" dur="500"/>
                                        <p:tgtEl>
                                          <p:spTgt spid="27"/>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fade">
                                      <p:cBhvr>
                                        <p:cTn id="31" dur="500"/>
                                        <p:tgtEl>
                                          <p:spTgt spid="28"/>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500"/>
                                        <p:tgtEl>
                                          <p:spTgt spid="14"/>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fade">
                                      <p:cBhvr>
                                        <p:cTn id="41" dur="500"/>
                                        <p:tgtEl>
                                          <p:spTgt spid="15"/>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fade">
                                      <p:cBhvr>
                                        <p:cTn id="49" dur="500"/>
                                        <p:tgtEl>
                                          <p:spTgt spid="17"/>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500"/>
                                        <p:tgtEl>
                                          <p:spTgt spid="18"/>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fade">
                                      <p:cBhvr>
                                        <p:cTn id="55" dur="500"/>
                                        <p:tgtEl>
                                          <p:spTgt spid="20"/>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xit" presetSubtype="0" fill="hold" grpId="1" nodeType="clickEffect">
                                  <p:stCondLst>
                                    <p:cond delay="0"/>
                                  </p:stCondLst>
                                  <p:childTnLst>
                                    <p:animEffect transition="out" filter="fade">
                                      <p:cBhvr>
                                        <p:cTn id="59" dur="500"/>
                                        <p:tgtEl>
                                          <p:spTgt spid="15"/>
                                        </p:tgtEl>
                                      </p:cBhvr>
                                    </p:animEffect>
                                    <p:set>
                                      <p:cBhvr>
                                        <p:cTn id="60" dur="1" fill="hold">
                                          <p:stCondLst>
                                            <p:cond delay="499"/>
                                          </p:stCondLst>
                                        </p:cTn>
                                        <p:tgtEl>
                                          <p:spTgt spid="15"/>
                                        </p:tgtEl>
                                        <p:attrNameLst>
                                          <p:attrName>style.visibility</p:attrName>
                                        </p:attrNameLst>
                                      </p:cBhvr>
                                      <p:to>
                                        <p:strVal val="hidden"/>
                                      </p:to>
                                    </p:set>
                                  </p:childTnLst>
                                </p:cTn>
                              </p:par>
                              <p:par>
                                <p:cTn id="61" presetID="10" presetClass="exit" presetSubtype="0" fill="hold" grpId="1" nodeType="withEffect">
                                  <p:stCondLst>
                                    <p:cond delay="0"/>
                                  </p:stCondLst>
                                  <p:childTnLst>
                                    <p:animEffect transition="out" filter="fade">
                                      <p:cBhvr>
                                        <p:cTn id="62" dur="500"/>
                                        <p:tgtEl>
                                          <p:spTgt spid="16"/>
                                        </p:tgtEl>
                                      </p:cBhvr>
                                    </p:animEffect>
                                    <p:set>
                                      <p:cBhvr>
                                        <p:cTn id="63" dur="1" fill="hold">
                                          <p:stCondLst>
                                            <p:cond delay="499"/>
                                          </p:stCondLst>
                                        </p:cTn>
                                        <p:tgtEl>
                                          <p:spTgt spid="16"/>
                                        </p:tgtEl>
                                        <p:attrNameLst>
                                          <p:attrName>style.visibility</p:attrName>
                                        </p:attrNameLst>
                                      </p:cBhvr>
                                      <p:to>
                                        <p:strVal val="hidden"/>
                                      </p:to>
                                    </p:set>
                                  </p:childTnLst>
                                </p:cTn>
                              </p:par>
                              <p:par>
                                <p:cTn id="64" presetID="10" presetClass="exit" presetSubtype="0" fill="hold" grpId="1" nodeType="withEffect">
                                  <p:stCondLst>
                                    <p:cond delay="0"/>
                                  </p:stCondLst>
                                  <p:childTnLst>
                                    <p:animEffect transition="out" filter="fade">
                                      <p:cBhvr>
                                        <p:cTn id="65" dur="500"/>
                                        <p:tgtEl>
                                          <p:spTgt spid="17"/>
                                        </p:tgtEl>
                                      </p:cBhvr>
                                    </p:animEffect>
                                    <p:set>
                                      <p:cBhvr>
                                        <p:cTn id="66" dur="1" fill="hold">
                                          <p:stCondLst>
                                            <p:cond delay="499"/>
                                          </p:stCondLst>
                                        </p:cTn>
                                        <p:tgtEl>
                                          <p:spTgt spid="17"/>
                                        </p:tgtEl>
                                        <p:attrNameLst>
                                          <p:attrName>style.visibility</p:attrName>
                                        </p:attrNameLst>
                                      </p:cBhvr>
                                      <p:to>
                                        <p:strVal val="hidden"/>
                                      </p:to>
                                    </p:set>
                                  </p:childTnLst>
                                </p:cTn>
                              </p:par>
                              <p:par>
                                <p:cTn id="67" presetID="10" presetClass="exit" presetSubtype="0" fill="hold" grpId="1" nodeType="withEffect">
                                  <p:stCondLst>
                                    <p:cond delay="0"/>
                                  </p:stCondLst>
                                  <p:childTnLst>
                                    <p:animEffect transition="out" filter="fade">
                                      <p:cBhvr>
                                        <p:cTn id="68" dur="500"/>
                                        <p:tgtEl>
                                          <p:spTgt spid="18"/>
                                        </p:tgtEl>
                                      </p:cBhvr>
                                    </p:animEffect>
                                    <p:set>
                                      <p:cBhvr>
                                        <p:cTn id="69" dur="1" fill="hold">
                                          <p:stCondLst>
                                            <p:cond delay="499"/>
                                          </p:stCondLst>
                                        </p:cTn>
                                        <p:tgtEl>
                                          <p:spTgt spid="18"/>
                                        </p:tgtEl>
                                        <p:attrNameLst>
                                          <p:attrName>style.visibility</p:attrName>
                                        </p:attrNameLst>
                                      </p:cBhvr>
                                      <p:to>
                                        <p:strVal val="hidden"/>
                                      </p:to>
                                    </p:set>
                                  </p:childTnLst>
                                </p:cTn>
                              </p:par>
                              <p:par>
                                <p:cTn id="70" presetID="10" presetClass="exit" presetSubtype="0" fill="hold" grpId="1" nodeType="withEffect">
                                  <p:stCondLst>
                                    <p:cond delay="0"/>
                                  </p:stCondLst>
                                  <p:childTnLst>
                                    <p:animEffect transition="out" filter="fade">
                                      <p:cBhvr>
                                        <p:cTn id="71" dur="500"/>
                                        <p:tgtEl>
                                          <p:spTgt spid="20"/>
                                        </p:tgtEl>
                                      </p:cBhvr>
                                    </p:animEffect>
                                    <p:set>
                                      <p:cBhvr>
                                        <p:cTn id="72" dur="1" fill="hold">
                                          <p:stCondLst>
                                            <p:cond delay="499"/>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P spid="16" grpId="0"/>
      <p:bldP spid="16" grpId="1"/>
      <p:bldP spid="17" grpId="0"/>
      <p:bldP spid="17" grpId="1"/>
      <p:bldP spid="18" grpId="0"/>
      <p:bldP spid="18" grpId="1"/>
      <p:bldP spid="20" grpId="0"/>
      <p:bldP spid="20"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72A35DA-F976-4A31-A34A-DE8B3BF22530}"/>
              </a:ext>
            </a:extLst>
          </p:cNvPr>
          <p:cNvPicPr>
            <a:picLocks noChangeAspect="1"/>
          </p:cNvPicPr>
          <p:nvPr/>
        </p:nvPicPr>
        <p:blipFill rotWithShape="1">
          <a:blip r:embed="rId2"/>
          <a:srcRect r="247"/>
          <a:stretch/>
        </p:blipFill>
        <p:spPr>
          <a:xfrm>
            <a:off x="10936" y="0"/>
            <a:ext cx="9682340" cy="6858000"/>
          </a:xfrm>
          <a:prstGeom prst="rect">
            <a:avLst/>
          </a:prstGeom>
        </p:spPr>
      </p:pic>
      <p:grpSp>
        <p:nvGrpSpPr>
          <p:cNvPr id="14" name="Group 13">
            <a:extLst>
              <a:ext uri="{FF2B5EF4-FFF2-40B4-BE49-F238E27FC236}">
                <a16:creationId xmlns:a16="http://schemas.microsoft.com/office/drawing/2014/main" id="{13FE4B7F-B962-4173-AE82-6DE5F95D70BB}"/>
              </a:ext>
            </a:extLst>
          </p:cNvPr>
          <p:cNvGrpSpPr/>
          <p:nvPr/>
        </p:nvGrpSpPr>
        <p:grpSpPr>
          <a:xfrm>
            <a:off x="211573" y="515669"/>
            <a:ext cx="8584313" cy="277001"/>
            <a:chOff x="1443473" y="515669"/>
            <a:chExt cx="8584313" cy="277001"/>
          </a:xfrm>
        </p:grpSpPr>
        <p:sp>
          <p:nvSpPr>
            <p:cNvPr id="7" name="Rectangle 6">
              <a:extLst>
                <a:ext uri="{FF2B5EF4-FFF2-40B4-BE49-F238E27FC236}">
                  <a16:creationId xmlns:a16="http://schemas.microsoft.com/office/drawing/2014/main" id="{578A7C2A-81AE-472E-9A45-4F8D7E482E4F}"/>
                </a:ext>
              </a:extLst>
            </p:cNvPr>
            <p:cNvSpPr/>
            <p:nvPr/>
          </p:nvSpPr>
          <p:spPr>
            <a:xfrm>
              <a:off x="1443473" y="515671"/>
              <a:ext cx="2475486" cy="276999"/>
            </a:xfrm>
            <a:prstGeom prst="rect">
              <a:avLst/>
            </a:prstGeom>
          </p:spPr>
          <p:txBody>
            <a:bodyPr wrap="none">
              <a:spAutoFit/>
            </a:bodyPr>
            <a:lstStyle/>
            <a:p>
              <a:r>
                <a:rPr lang="en-GB" sz="1200" dirty="0"/>
                <a:t>Roman Satire: Ranting and Bantering</a:t>
              </a:r>
            </a:p>
          </p:txBody>
        </p:sp>
        <p:sp>
          <p:nvSpPr>
            <p:cNvPr id="11" name="Rectangle 10">
              <a:extLst>
                <a:ext uri="{FF2B5EF4-FFF2-40B4-BE49-F238E27FC236}">
                  <a16:creationId xmlns:a16="http://schemas.microsoft.com/office/drawing/2014/main" id="{82980557-0672-498F-975F-980E326A9B89}"/>
                </a:ext>
              </a:extLst>
            </p:cNvPr>
            <p:cNvSpPr/>
            <p:nvPr/>
          </p:nvSpPr>
          <p:spPr>
            <a:xfrm>
              <a:off x="5679996" y="515670"/>
              <a:ext cx="744114" cy="276999"/>
            </a:xfrm>
            <a:prstGeom prst="rect">
              <a:avLst/>
            </a:prstGeom>
          </p:spPr>
          <p:txBody>
            <a:bodyPr wrap="none">
              <a:spAutoFit/>
            </a:bodyPr>
            <a:lstStyle/>
            <a:p>
              <a:r>
                <a:rPr lang="en-GB" sz="1200" dirty="0"/>
                <a:t>Ian Gogh</a:t>
              </a:r>
            </a:p>
          </p:txBody>
        </p:sp>
        <p:sp>
          <p:nvSpPr>
            <p:cNvPr id="12" name="Rectangle 11">
              <a:extLst>
                <a:ext uri="{FF2B5EF4-FFF2-40B4-BE49-F238E27FC236}">
                  <a16:creationId xmlns:a16="http://schemas.microsoft.com/office/drawing/2014/main" id="{8786A0FB-1BF1-41B2-BD1E-5BDE92DBF1B7}"/>
                </a:ext>
              </a:extLst>
            </p:cNvPr>
            <p:cNvSpPr/>
            <p:nvPr/>
          </p:nvSpPr>
          <p:spPr>
            <a:xfrm>
              <a:off x="8899592" y="515669"/>
              <a:ext cx="1128194" cy="276999"/>
            </a:xfrm>
            <a:prstGeom prst="rect">
              <a:avLst/>
            </a:prstGeom>
          </p:spPr>
          <p:txBody>
            <a:bodyPr wrap="none">
              <a:spAutoFit/>
            </a:bodyPr>
            <a:lstStyle/>
            <a:p>
              <a:r>
                <a:rPr lang="en-GB" sz="1200" dirty="0"/>
                <a:t>15 March 2019</a:t>
              </a:r>
            </a:p>
          </p:txBody>
        </p:sp>
      </p:grpSp>
      <p:sp>
        <p:nvSpPr>
          <p:cNvPr id="16" name="TextBox 15">
            <a:extLst>
              <a:ext uri="{FF2B5EF4-FFF2-40B4-BE49-F238E27FC236}">
                <a16:creationId xmlns:a16="http://schemas.microsoft.com/office/drawing/2014/main" id="{7A52AF4D-F4AF-4570-8D90-1A2047F1FD5B}"/>
              </a:ext>
            </a:extLst>
          </p:cNvPr>
          <p:cNvSpPr txBox="1"/>
          <p:nvPr/>
        </p:nvSpPr>
        <p:spPr>
          <a:xfrm>
            <a:off x="269634" y="907486"/>
            <a:ext cx="1621341" cy="369332"/>
          </a:xfrm>
          <a:prstGeom prst="rect">
            <a:avLst/>
          </a:prstGeom>
          <a:noFill/>
        </p:spPr>
        <p:txBody>
          <a:bodyPr wrap="none" rtlCol="0">
            <a:spAutoFit/>
          </a:bodyPr>
          <a:lstStyle/>
          <a:p>
            <a:r>
              <a:rPr lang="en-GB" dirty="0"/>
              <a:t>Topic 1: Horace</a:t>
            </a:r>
          </a:p>
        </p:txBody>
      </p:sp>
      <p:sp>
        <p:nvSpPr>
          <p:cNvPr id="18" name="TextBox 17">
            <a:extLst>
              <a:ext uri="{FF2B5EF4-FFF2-40B4-BE49-F238E27FC236}">
                <a16:creationId xmlns:a16="http://schemas.microsoft.com/office/drawing/2014/main" id="{199E6D54-5118-4025-AE5A-479F087CFC5F}"/>
              </a:ext>
            </a:extLst>
          </p:cNvPr>
          <p:cNvSpPr txBox="1"/>
          <p:nvPr/>
        </p:nvSpPr>
        <p:spPr>
          <a:xfrm>
            <a:off x="269634" y="3529968"/>
            <a:ext cx="1615892" cy="369332"/>
          </a:xfrm>
          <a:prstGeom prst="rect">
            <a:avLst/>
          </a:prstGeom>
          <a:noFill/>
        </p:spPr>
        <p:txBody>
          <a:bodyPr wrap="none" rtlCol="0">
            <a:spAutoFit/>
          </a:bodyPr>
          <a:lstStyle/>
          <a:p>
            <a:r>
              <a:rPr lang="en-GB" dirty="0"/>
              <a:t>Topic 2: </a:t>
            </a:r>
            <a:r>
              <a:rPr lang="en-GB" dirty="0" err="1"/>
              <a:t>Persius</a:t>
            </a:r>
            <a:endParaRPr lang="en-GB" dirty="0"/>
          </a:p>
        </p:txBody>
      </p:sp>
      <p:sp>
        <p:nvSpPr>
          <p:cNvPr id="13" name="TextBox 12">
            <a:extLst>
              <a:ext uri="{FF2B5EF4-FFF2-40B4-BE49-F238E27FC236}">
                <a16:creationId xmlns:a16="http://schemas.microsoft.com/office/drawing/2014/main" id="{90E9E57B-CADB-4F61-9843-14017F785DBA}"/>
              </a:ext>
            </a:extLst>
          </p:cNvPr>
          <p:cNvSpPr txBox="1"/>
          <p:nvPr/>
        </p:nvSpPr>
        <p:spPr>
          <a:xfrm>
            <a:off x="4952424" y="3529968"/>
            <a:ext cx="1646733" cy="369332"/>
          </a:xfrm>
          <a:prstGeom prst="rect">
            <a:avLst/>
          </a:prstGeom>
          <a:noFill/>
        </p:spPr>
        <p:txBody>
          <a:bodyPr wrap="none" rtlCol="0">
            <a:spAutoFit/>
          </a:bodyPr>
          <a:lstStyle/>
          <a:p>
            <a:r>
              <a:rPr lang="en-GB" dirty="0"/>
              <a:t>Topic 3: </a:t>
            </a:r>
            <a:r>
              <a:rPr lang="en-GB" dirty="0" err="1"/>
              <a:t>Jevenal</a:t>
            </a:r>
            <a:endParaRPr lang="en-GB" dirty="0"/>
          </a:p>
        </p:txBody>
      </p:sp>
      <p:sp>
        <p:nvSpPr>
          <p:cNvPr id="20" name="Rectangle 19">
            <a:extLst>
              <a:ext uri="{FF2B5EF4-FFF2-40B4-BE49-F238E27FC236}">
                <a16:creationId xmlns:a16="http://schemas.microsoft.com/office/drawing/2014/main" id="{6EF1C9A3-A536-4681-9A6E-9663CBDD05C6}"/>
              </a:ext>
            </a:extLst>
          </p:cNvPr>
          <p:cNvSpPr/>
          <p:nvPr/>
        </p:nvSpPr>
        <p:spPr>
          <a:xfrm>
            <a:off x="295448" y="757499"/>
            <a:ext cx="9163117" cy="2636332"/>
          </a:xfrm>
          <a:prstGeom prst="rect">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EA6FB021-F476-4A6F-8F05-8079786D64D9}"/>
              </a:ext>
            </a:extLst>
          </p:cNvPr>
          <p:cNvSpPr/>
          <p:nvPr/>
        </p:nvSpPr>
        <p:spPr>
          <a:xfrm>
            <a:off x="295449" y="3393831"/>
            <a:ext cx="4568651" cy="2636332"/>
          </a:xfrm>
          <a:prstGeom prst="rect">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3465E99E-7704-4BB4-A720-FB75447604A3}"/>
              </a:ext>
            </a:extLst>
          </p:cNvPr>
          <p:cNvSpPr/>
          <p:nvPr/>
        </p:nvSpPr>
        <p:spPr>
          <a:xfrm>
            <a:off x="4889915" y="3393831"/>
            <a:ext cx="4568651" cy="2636332"/>
          </a:xfrm>
          <a:prstGeom prst="rect">
            <a:avLst/>
          </a:prstGeom>
          <a:no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3" name="Picture 22">
            <a:extLst>
              <a:ext uri="{FF2B5EF4-FFF2-40B4-BE49-F238E27FC236}">
                <a16:creationId xmlns:a16="http://schemas.microsoft.com/office/drawing/2014/main" id="{643F356E-6BCC-4D61-999A-773DC9761D1C}"/>
              </a:ext>
            </a:extLst>
          </p:cNvPr>
          <p:cNvPicPr>
            <a:picLocks noChangeAspect="1"/>
          </p:cNvPicPr>
          <p:nvPr/>
        </p:nvPicPr>
        <p:blipFill>
          <a:blip r:embed="rId3"/>
          <a:stretch>
            <a:fillRect/>
          </a:stretch>
        </p:blipFill>
        <p:spPr>
          <a:xfrm>
            <a:off x="10161907" y="49193"/>
            <a:ext cx="1533600" cy="1150200"/>
          </a:xfrm>
          <a:prstGeom prst="rect">
            <a:avLst/>
          </a:prstGeom>
        </p:spPr>
      </p:pic>
      <p:pic>
        <p:nvPicPr>
          <p:cNvPr id="24" name="Picture 23">
            <a:extLst>
              <a:ext uri="{FF2B5EF4-FFF2-40B4-BE49-F238E27FC236}">
                <a16:creationId xmlns:a16="http://schemas.microsoft.com/office/drawing/2014/main" id="{24DA20C2-73E8-4606-A3AC-A452804CECDF}"/>
              </a:ext>
            </a:extLst>
          </p:cNvPr>
          <p:cNvPicPr>
            <a:picLocks noChangeAspect="1"/>
          </p:cNvPicPr>
          <p:nvPr/>
        </p:nvPicPr>
        <p:blipFill>
          <a:blip r:embed="rId4"/>
          <a:stretch>
            <a:fillRect/>
          </a:stretch>
        </p:blipFill>
        <p:spPr>
          <a:xfrm>
            <a:off x="10161907" y="1172464"/>
            <a:ext cx="1533600" cy="1151776"/>
          </a:xfrm>
          <a:prstGeom prst="rect">
            <a:avLst/>
          </a:prstGeom>
        </p:spPr>
      </p:pic>
      <p:pic>
        <p:nvPicPr>
          <p:cNvPr id="25" name="Picture 24">
            <a:extLst>
              <a:ext uri="{FF2B5EF4-FFF2-40B4-BE49-F238E27FC236}">
                <a16:creationId xmlns:a16="http://schemas.microsoft.com/office/drawing/2014/main" id="{F4A4A6AF-4AD2-45E5-97D9-E82A0C7DF72E}"/>
              </a:ext>
            </a:extLst>
          </p:cNvPr>
          <p:cNvPicPr>
            <a:picLocks noChangeAspect="1"/>
          </p:cNvPicPr>
          <p:nvPr/>
        </p:nvPicPr>
        <p:blipFill>
          <a:blip r:embed="rId5"/>
          <a:stretch>
            <a:fillRect/>
          </a:stretch>
        </p:blipFill>
        <p:spPr>
          <a:xfrm>
            <a:off x="10161907" y="2297311"/>
            <a:ext cx="1533600" cy="1147687"/>
          </a:xfrm>
          <a:prstGeom prst="rect">
            <a:avLst/>
          </a:prstGeom>
        </p:spPr>
      </p:pic>
      <p:pic>
        <p:nvPicPr>
          <p:cNvPr id="26" name="Picture 25">
            <a:extLst>
              <a:ext uri="{FF2B5EF4-FFF2-40B4-BE49-F238E27FC236}">
                <a16:creationId xmlns:a16="http://schemas.microsoft.com/office/drawing/2014/main" id="{C6718B66-95C8-491E-8698-6F1F6CB9B0A3}"/>
              </a:ext>
            </a:extLst>
          </p:cNvPr>
          <p:cNvPicPr>
            <a:picLocks noChangeAspect="1"/>
          </p:cNvPicPr>
          <p:nvPr/>
        </p:nvPicPr>
        <p:blipFill>
          <a:blip r:embed="rId6"/>
          <a:stretch>
            <a:fillRect/>
          </a:stretch>
        </p:blipFill>
        <p:spPr>
          <a:xfrm>
            <a:off x="10161907" y="3418069"/>
            <a:ext cx="1533600" cy="1149263"/>
          </a:xfrm>
          <a:prstGeom prst="rect">
            <a:avLst/>
          </a:prstGeom>
        </p:spPr>
      </p:pic>
      <p:pic>
        <p:nvPicPr>
          <p:cNvPr id="27" name="Picture 26">
            <a:extLst>
              <a:ext uri="{FF2B5EF4-FFF2-40B4-BE49-F238E27FC236}">
                <a16:creationId xmlns:a16="http://schemas.microsoft.com/office/drawing/2014/main" id="{BA355961-B066-4137-93AD-51A9B546541E}"/>
              </a:ext>
            </a:extLst>
          </p:cNvPr>
          <p:cNvPicPr>
            <a:picLocks noChangeAspect="1"/>
          </p:cNvPicPr>
          <p:nvPr/>
        </p:nvPicPr>
        <p:blipFill>
          <a:blip r:embed="rId7"/>
          <a:stretch>
            <a:fillRect/>
          </a:stretch>
        </p:blipFill>
        <p:spPr>
          <a:xfrm>
            <a:off x="10161907" y="4540403"/>
            <a:ext cx="1533600" cy="1148922"/>
          </a:xfrm>
          <a:prstGeom prst="rect">
            <a:avLst/>
          </a:prstGeom>
        </p:spPr>
      </p:pic>
      <p:pic>
        <p:nvPicPr>
          <p:cNvPr id="28" name="Picture 27">
            <a:extLst>
              <a:ext uri="{FF2B5EF4-FFF2-40B4-BE49-F238E27FC236}">
                <a16:creationId xmlns:a16="http://schemas.microsoft.com/office/drawing/2014/main" id="{926BAC86-971A-47FA-B496-B589D81BFCC8}"/>
              </a:ext>
            </a:extLst>
          </p:cNvPr>
          <p:cNvPicPr>
            <a:picLocks noChangeAspect="1"/>
          </p:cNvPicPr>
          <p:nvPr/>
        </p:nvPicPr>
        <p:blipFill>
          <a:blip r:embed="rId8"/>
          <a:stretch>
            <a:fillRect/>
          </a:stretch>
        </p:blipFill>
        <p:spPr>
          <a:xfrm>
            <a:off x="10161907" y="5662398"/>
            <a:ext cx="1533600" cy="1146409"/>
          </a:xfrm>
          <a:prstGeom prst="rect">
            <a:avLst/>
          </a:prstGeom>
        </p:spPr>
      </p:pic>
    </p:spTree>
    <p:extLst>
      <p:ext uri="{BB962C8B-B14F-4D97-AF65-F5344CB8AC3E}">
        <p14:creationId xmlns:p14="http://schemas.microsoft.com/office/powerpoint/2010/main" val="388641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500"/>
                                        <p:tgtEl>
                                          <p:spTgt spid="2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P spid="13" grpId="0"/>
      <p:bldP spid="20" grpId="0" animBg="1"/>
      <p:bldP spid="21" grpId="0" animBg="1"/>
      <p:bldP spid="2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E9B796-7945-4D7D-ABF6-80BA05344862}"/>
              </a:ext>
            </a:extLst>
          </p:cNvPr>
          <p:cNvSpPr>
            <a:spLocks noGrp="1"/>
          </p:cNvSpPr>
          <p:nvPr>
            <p:ph type="title"/>
          </p:nvPr>
        </p:nvSpPr>
        <p:spPr/>
        <p:txBody>
          <a:bodyPr/>
          <a:lstStyle/>
          <a:p>
            <a:r>
              <a:rPr lang="en-GB" dirty="0">
                <a:solidFill>
                  <a:srgbClr val="333F50"/>
                </a:solidFill>
              </a:rPr>
              <a:t>Storyboard</a:t>
            </a:r>
          </a:p>
        </p:txBody>
      </p:sp>
      <p:sp>
        <p:nvSpPr>
          <p:cNvPr id="3" name="Content Placeholder 2">
            <a:extLst>
              <a:ext uri="{FF2B5EF4-FFF2-40B4-BE49-F238E27FC236}">
                <a16:creationId xmlns:a16="http://schemas.microsoft.com/office/drawing/2014/main" id="{2441AE87-A6C0-45A3-990B-61C2A54F4F72}"/>
              </a:ext>
            </a:extLst>
          </p:cNvPr>
          <p:cNvSpPr>
            <a:spLocks noGrp="1"/>
          </p:cNvSpPr>
          <p:nvPr>
            <p:ph idx="1"/>
          </p:nvPr>
        </p:nvSpPr>
        <p:spPr>
          <a:xfrm>
            <a:off x="2211354" y="1825625"/>
            <a:ext cx="9142446" cy="4351338"/>
          </a:xfrm>
        </p:spPr>
        <p:txBody>
          <a:bodyPr vert="horz" lIns="91440" tIns="45720" rIns="91440" bIns="45720" rtlCol="0" anchor="t">
            <a:normAutofit/>
          </a:bodyPr>
          <a:lstStyle/>
          <a:p>
            <a:pPr marL="514350" indent="-514350">
              <a:buFont typeface="+mj-lt"/>
              <a:buAutoNum type="arabicPeriod"/>
            </a:pPr>
            <a:r>
              <a:rPr lang="en-GB" sz="4000" dirty="0">
                <a:solidFill>
                  <a:srgbClr val="333F50"/>
                </a:solidFill>
              </a:rPr>
              <a:t>Create an organisational structure</a:t>
            </a:r>
          </a:p>
          <a:p>
            <a:pPr marL="514350" indent="-514350">
              <a:buFont typeface="+mj-lt"/>
              <a:buAutoNum type="arabicPeriod"/>
            </a:pPr>
            <a:r>
              <a:rPr lang="en-GB" sz="4000" dirty="0">
                <a:solidFill>
                  <a:srgbClr val="333F50"/>
                </a:solidFill>
              </a:rPr>
              <a:t>Sequence learning types to design your module</a:t>
            </a:r>
          </a:p>
        </p:txBody>
      </p:sp>
    </p:spTree>
    <p:extLst>
      <p:ext uri="{BB962C8B-B14F-4D97-AF65-F5344CB8AC3E}">
        <p14:creationId xmlns:p14="http://schemas.microsoft.com/office/powerpoint/2010/main" val="1450548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E9B796-7945-4D7D-ABF6-80BA05344862}"/>
              </a:ext>
            </a:extLst>
          </p:cNvPr>
          <p:cNvSpPr>
            <a:spLocks noGrp="1"/>
          </p:cNvSpPr>
          <p:nvPr>
            <p:ph type="title"/>
          </p:nvPr>
        </p:nvSpPr>
        <p:spPr/>
        <p:txBody>
          <a:bodyPr/>
          <a:lstStyle/>
          <a:p>
            <a:r>
              <a:rPr lang="en-GB" dirty="0">
                <a:solidFill>
                  <a:srgbClr val="333F50"/>
                </a:solidFill>
              </a:rPr>
              <a:t>Objectives</a:t>
            </a:r>
          </a:p>
        </p:txBody>
      </p:sp>
      <p:sp>
        <p:nvSpPr>
          <p:cNvPr id="3" name="Content Placeholder 2">
            <a:extLst>
              <a:ext uri="{FF2B5EF4-FFF2-40B4-BE49-F238E27FC236}">
                <a16:creationId xmlns:a16="http://schemas.microsoft.com/office/drawing/2014/main" id="{2441AE87-A6C0-45A3-990B-61C2A54F4F72}"/>
              </a:ext>
            </a:extLst>
          </p:cNvPr>
          <p:cNvSpPr>
            <a:spLocks noGrp="1"/>
          </p:cNvSpPr>
          <p:nvPr>
            <p:ph idx="1"/>
          </p:nvPr>
        </p:nvSpPr>
        <p:spPr>
          <a:xfrm>
            <a:off x="838200" y="2713383"/>
            <a:ext cx="10515600" cy="3463580"/>
          </a:xfrm>
        </p:spPr>
        <p:txBody>
          <a:bodyPr/>
          <a:lstStyle/>
          <a:p>
            <a:r>
              <a:rPr lang="en-GB" dirty="0">
                <a:solidFill>
                  <a:srgbClr val="333F50"/>
                </a:solidFill>
              </a:rPr>
              <a:t>Summarise the ABC Learning Design methodology and process</a:t>
            </a:r>
          </a:p>
          <a:p>
            <a:r>
              <a:rPr lang="en-GB" dirty="0">
                <a:solidFill>
                  <a:srgbClr val="333F50"/>
                </a:solidFill>
              </a:rPr>
              <a:t>List the six learning types</a:t>
            </a:r>
          </a:p>
          <a:p>
            <a:r>
              <a:rPr lang="en-GB" dirty="0">
                <a:solidFill>
                  <a:srgbClr val="333F50"/>
                </a:solidFill>
              </a:rPr>
              <a:t>Produce a module information sheet and storyboard</a:t>
            </a:r>
          </a:p>
          <a:p>
            <a:r>
              <a:rPr lang="en-GB" dirty="0">
                <a:solidFill>
                  <a:srgbClr val="333F50"/>
                </a:solidFill>
              </a:rPr>
              <a:t>Produce an action plan</a:t>
            </a:r>
          </a:p>
          <a:p>
            <a:pPr marL="0" indent="0">
              <a:buNone/>
            </a:pPr>
            <a:endParaRPr lang="en-GB" dirty="0"/>
          </a:p>
        </p:txBody>
      </p:sp>
    </p:spTree>
    <p:extLst>
      <p:ext uri="{BB962C8B-B14F-4D97-AF65-F5344CB8AC3E}">
        <p14:creationId xmlns:p14="http://schemas.microsoft.com/office/powerpoint/2010/main" val="3598490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72A35DA-F976-4A31-A34A-DE8B3BF22530}"/>
              </a:ext>
            </a:extLst>
          </p:cNvPr>
          <p:cNvPicPr>
            <a:picLocks noChangeAspect="1"/>
          </p:cNvPicPr>
          <p:nvPr/>
        </p:nvPicPr>
        <p:blipFill rotWithShape="1">
          <a:blip r:embed="rId2"/>
          <a:srcRect r="247"/>
          <a:stretch/>
        </p:blipFill>
        <p:spPr>
          <a:xfrm>
            <a:off x="0" y="11093"/>
            <a:ext cx="9682340" cy="6858000"/>
          </a:xfrm>
          <a:prstGeom prst="rect">
            <a:avLst/>
          </a:prstGeom>
        </p:spPr>
      </p:pic>
      <p:grpSp>
        <p:nvGrpSpPr>
          <p:cNvPr id="14" name="Group 13">
            <a:extLst>
              <a:ext uri="{FF2B5EF4-FFF2-40B4-BE49-F238E27FC236}">
                <a16:creationId xmlns:a16="http://schemas.microsoft.com/office/drawing/2014/main" id="{13FE4B7F-B962-4173-AE82-6DE5F95D70BB}"/>
              </a:ext>
            </a:extLst>
          </p:cNvPr>
          <p:cNvGrpSpPr/>
          <p:nvPr/>
        </p:nvGrpSpPr>
        <p:grpSpPr>
          <a:xfrm>
            <a:off x="200637" y="514441"/>
            <a:ext cx="8584313" cy="286523"/>
            <a:chOff x="1443473" y="477571"/>
            <a:chExt cx="8584313" cy="286523"/>
          </a:xfrm>
        </p:grpSpPr>
        <p:sp>
          <p:nvSpPr>
            <p:cNvPr id="7" name="Rectangle 6">
              <a:extLst>
                <a:ext uri="{FF2B5EF4-FFF2-40B4-BE49-F238E27FC236}">
                  <a16:creationId xmlns:a16="http://schemas.microsoft.com/office/drawing/2014/main" id="{578A7C2A-81AE-472E-9A45-4F8D7E482E4F}"/>
                </a:ext>
              </a:extLst>
            </p:cNvPr>
            <p:cNvSpPr/>
            <p:nvPr/>
          </p:nvSpPr>
          <p:spPr>
            <a:xfrm>
              <a:off x="1443473" y="477571"/>
              <a:ext cx="3618170" cy="276999"/>
            </a:xfrm>
            <a:prstGeom prst="rect">
              <a:avLst/>
            </a:prstGeom>
          </p:spPr>
          <p:txBody>
            <a:bodyPr wrap="none">
              <a:spAutoFit/>
            </a:bodyPr>
            <a:lstStyle/>
            <a:p>
              <a:r>
                <a:rPr lang="en-GB" sz="1200" dirty="0"/>
                <a:t>Conquest and Frontiers: England and the Celtic Peoples</a:t>
              </a:r>
            </a:p>
          </p:txBody>
        </p:sp>
        <p:sp>
          <p:nvSpPr>
            <p:cNvPr id="11" name="Rectangle 10">
              <a:extLst>
                <a:ext uri="{FF2B5EF4-FFF2-40B4-BE49-F238E27FC236}">
                  <a16:creationId xmlns:a16="http://schemas.microsoft.com/office/drawing/2014/main" id="{82980557-0672-498F-975F-980E326A9B89}"/>
                </a:ext>
              </a:extLst>
            </p:cNvPr>
            <p:cNvSpPr/>
            <p:nvPr/>
          </p:nvSpPr>
          <p:spPr>
            <a:xfrm>
              <a:off x="5679996" y="487095"/>
              <a:ext cx="923201" cy="276999"/>
            </a:xfrm>
            <a:prstGeom prst="rect">
              <a:avLst/>
            </a:prstGeom>
          </p:spPr>
          <p:txBody>
            <a:bodyPr wrap="none">
              <a:spAutoFit/>
            </a:bodyPr>
            <a:lstStyle/>
            <a:p>
              <a:r>
                <a:rPr lang="en-GB" sz="1200" dirty="0"/>
                <a:t>Rees Davies</a:t>
              </a:r>
            </a:p>
          </p:txBody>
        </p:sp>
        <p:sp>
          <p:nvSpPr>
            <p:cNvPr id="12" name="Rectangle 11">
              <a:extLst>
                <a:ext uri="{FF2B5EF4-FFF2-40B4-BE49-F238E27FC236}">
                  <a16:creationId xmlns:a16="http://schemas.microsoft.com/office/drawing/2014/main" id="{8786A0FB-1BF1-41B2-BD1E-5BDE92DBF1B7}"/>
                </a:ext>
              </a:extLst>
            </p:cNvPr>
            <p:cNvSpPr/>
            <p:nvPr/>
          </p:nvSpPr>
          <p:spPr>
            <a:xfrm>
              <a:off x="8899592" y="487094"/>
              <a:ext cx="1128194" cy="276999"/>
            </a:xfrm>
            <a:prstGeom prst="rect">
              <a:avLst/>
            </a:prstGeom>
          </p:spPr>
          <p:txBody>
            <a:bodyPr wrap="none">
              <a:spAutoFit/>
            </a:bodyPr>
            <a:lstStyle/>
            <a:p>
              <a:r>
                <a:rPr lang="en-GB" sz="1200" dirty="0"/>
                <a:t>01 March 1999</a:t>
              </a:r>
            </a:p>
          </p:txBody>
        </p:sp>
      </p:grpSp>
      <p:sp>
        <p:nvSpPr>
          <p:cNvPr id="16" name="TextBox 15">
            <a:extLst>
              <a:ext uri="{FF2B5EF4-FFF2-40B4-BE49-F238E27FC236}">
                <a16:creationId xmlns:a16="http://schemas.microsoft.com/office/drawing/2014/main" id="{7A52AF4D-F4AF-4570-8D90-1A2047F1FD5B}"/>
              </a:ext>
            </a:extLst>
          </p:cNvPr>
          <p:cNvSpPr txBox="1"/>
          <p:nvPr/>
        </p:nvSpPr>
        <p:spPr>
          <a:xfrm>
            <a:off x="234729" y="1301392"/>
            <a:ext cx="1079142" cy="369332"/>
          </a:xfrm>
          <a:prstGeom prst="rect">
            <a:avLst/>
          </a:prstGeom>
          <a:noFill/>
        </p:spPr>
        <p:txBody>
          <a:bodyPr wrap="none" rtlCol="0">
            <a:spAutoFit/>
          </a:bodyPr>
          <a:lstStyle/>
          <a:p>
            <a:r>
              <a:rPr lang="en-GB" dirty="0"/>
              <a:t>Induction</a:t>
            </a:r>
          </a:p>
        </p:txBody>
      </p:sp>
      <p:sp>
        <p:nvSpPr>
          <p:cNvPr id="17" name="TextBox 16">
            <a:extLst>
              <a:ext uri="{FF2B5EF4-FFF2-40B4-BE49-F238E27FC236}">
                <a16:creationId xmlns:a16="http://schemas.microsoft.com/office/drawing/2014/main" id="{C9E4875D-073B-4BC3-A069-1BD4A087238A}"/>
              </a:ext>
            </a:extLst>
          </p:cNvPr>
          <p:cNvSpPr txBox="1"/>
          <p:nvPr/>
        </p:nvSpPr>
        <p:spPr>
          <a:xfrm>
            <a:off x="200637" y="2548681"/>
            <a:ext cx="856966" cy="646331"/>
          </a:xfrm>
          <a:prstGeom prst="rect">
            <a:avLst/>
          </a:prstGeom>
          <a:noFill/>
        </p:spPr>
        <p:txBody>
          <a:bodyPr wrap="none" rtlCol="0">
            <a:spAutoFit/>
          </a:bodyPr>
          <a:lstStyle/>
          <a:p>
            <a:r>
              <a:rPr lang="en-GB" dirty="0"/>
              <a:t>Weeks </a:t>
            </a:r>
          </a:p>
          <a:p>
            <a:r>
              <a:rPr lang="en-GB" dirty="0"/>
              <a:t>2 - 4</a:t>
            </a:r>
          </a:p>
        </p:txBody>
      </p:sp>
      <p:sp>
        <p:nvSpPr>
          <p:cNvPr id="18" name="TextBox 17">
            <a:extLst>
              <a:ext uri="{FF2B5EF4-FFF2-40B4-BE49-F238E27FC236}">
                <a16:creationId xmlns:a16="http://schemas.microsoft.com/office/drawing/2014/main" id="{199E6D54-5118-4025-AE5A-479F087CFC5F}"/>
              </a:ext>
            </a:extLst>
          </p:cNvPr>
          <p:cNvSpPr txBox="1"/>
          <p:nvPr/>
        </p:nvSpPr>
        <p:spPr>
          <a:xfrm>
            <a:off x="200637" y="3749803"/>
            <a:ext cx="856966" cy="646331"/>
          </a:xfrm>
          <a:prstGeom prst="rect">
            <a:avLst/>
          </a:prstGeom>
          <a:noFill/>
        </p:spPr>
        <p:txBody>
          <a:bodyPr wrap="none" rtlCol="0">
            <a:spAutoFit/>
          </a:bodyPr>
          <a:lstStyle/>
          <a:p>
            <a:r>
              <a:rPr lang="en-GB" dirty="0"/>
              <a:t>Weeks </a:t>
            </a:r>
          </a:p>
          <a:p>
            <a:r>
              <a:rPr lang="en-GB" dirty="0"/>
              <a:t>5 - 7</a:t>
            </a:r>
          </a:p>
        </p:txBody>
      </p:sp>
      <p:sp>
        <p:nvSpPr>
          <p:cNvPr id="20" name="TextBox 19">
            <a:extLst>
              <a:ext uri="{FF2B5EF4-FFF2-40B4-BE49-F238E27FC236}">
                <a16:creationId xmlns:a16="http://schemas.microsoft.com/office/drawing/2014/main" id="{7DFCE152-F974-4FCE-978B-AD7CD68F0272}"/>
              </a:ext>
            </a:extLst>
          </p:cNvPr>
          <p:cNvSpPr txBox="1"/>
          <p:nvPr/>
        </p:nvSpPr>
        <p:spPr>
          <a:xfrm>
            <a:off x="200637" y="4865751"/>
            <a:ext cx="886333" cy="369332"/>
          </a:xfrm>
          <a:prstGeom prst="rect">
            <a:avLst/>
          </a:prstGeom>
          <a:noFill/>
        </p:spPr>
        <p:txBody>
          <a:bodyPr wrap="none" rtlCol="0">
            <a:spAutoFit/>
          </a:bodyPr>
          <a:lstStyle/>
          <a:p>
            <a:r>
              <a:rPr lang="en-GB" dirty="0"/>
              <a:t>Week 8</a:t>
            </a:r>
          </a:p>
        </p:txBody>
      </p:sp>
      <p:pic>
        <p:nvPicPr>
          <p:cNvPr id="24" name="Picture 23">
            <a:extLst>
              <a:ext uri="{FF2B5EF4-FFF2-40B4-BE49-F238E27FC236}">
                <a16:creationId xmlns:a16="http://schemas.microsoft.com/office/drawing/2014/main" id="{CDA4A99A-98F5-40AD-8DF6-A03123F27205}"/>
              </a:ext>
            </a:extLst>
          </p:cNvPr>
          <p:cNvPicPr>
            <a:picLocks noChangeAspect="1"/>
          </p:cNvPicPr>
          <p:nvPr/>
        </p:nvPicPr>
        <p:blipFill>
          <a:blip r:embed="rId3"/>
          <a:stretch>
            <a:fillRect/>
          </a:stretch>
        </p:blipFill>
        <p:spPr>
          <a:xfrm>
            <a:off x="10161907" y="49193"/>
            <a:ext cx="1533600" cy="1150200"/>
          </a:xfrm>
          <a:prstGeom prst="rect">
            <a:avLst/>
          </a:prstGeom>
        </p:spPr>
      </p:pic>
      <p:pic>
        <p:nvPicPr>
          <p:cNvPr id="13" name="Picture 12">
            <a:extLst>
              <a:ext uri="{FF2B5EF4-FFF2-40B4-BE49-F238E27FC236}">
                <a16:creationId xmlns:a16="http://schemas.microsoft.com/office/drawing/2014/main" id="{C546EB31-E2EB-4F4E-B464-FCA567318D15}"/>
              </a:ext>
            </a:extLst>
          </p:cNvPr>
          <p:cNvPicPr>
            <a:picLocks noChangeAspect="1"/>
          </p:cNvPicPr>
          <p:nvPr/>
        </p:nvPicPr>
        <p:blipFill>
          <a:blip r:embed="rId4"/>
          <a:stretch>
            <a:fillRect/>
          </a:stretch>
        </p:blipFill>
        <p:spPr>
          <a:xfrm>
            <a:off x="10161907" y="1172464"/>
            <a:ext cx="1533600" cy="1151776"/>
          </a:xfrm>
          <a:prstGeom prst="rect">
            <a:avLst/>
          </a:prstGeom>
        </p:spPr>
      </p:pic>
      <p:pic>
        <p:nvPicPr>
          <p:cNvPr id="19" name="Picture 18">
            <a:extLst>
              <a:ext uri="{FF2B5EF4-FFF2-40B4-BE49-F238E27FC236}">
                <a16:creationId xmlns:a16="http://schemas.microsoft.com/office/drawing/2014/main" id="{58BC61C0-EBB9-499F-BEDB-156F7824A354}"/>
              </a:ext>
            </a:extLst>
          </p:cNvPr>
          <p:cNvPicPr>
            <a:picLocks noChangeAspect="1"/>
          </p:cNvPicPr>
          <p:nvPr/>
        </p:nvPicPr>
        <p:blipFill>
          <a:blip r:embed="rId5"/>
          <a:stretch>
            <a:fillRect/>
          </a:stretch>
        </p:blipFill>
        <p:spPr>
          <a:xfrm>
            <a:off x="10161907" y="2297311"/>
            <a:ext cx="1533600" cy="1147687"/>
          </a:xfrm>
          <a:prstGeom prst="rect">
            <a:avLst/>
          </a:prstGeom>
        </p:spPr>
      </p:pic>
      <p:pic>
        <p:nvPicPr>
          <p:cNvPr id="21" name="Picture 20">
            <a:extLst>
              <a:ext uri="{FF2B5EF4-FFF2-40B4-BE49-F238E27FC236}">
                <a16:creationId xmlns:a16="http://schemas.microsoft.com/office/drawing/2014/main" id="{A702489A-48EB-4D42-B112-E75A2597A68C}"/>
              </a:ext>
            </a:extLst>
          </p:cNvPr>
          <p:cNvPicPr>
            <a:picLocks noChangeAspect="1"/>
          </p:cNvPicPr>
          <p:nvPr/>
        </p:nvPicPr>
        <p:blipFill>
          <a:blip r:embed="rId6"/>
          <a:stretch>
            <a:fillRect/>
          </a:stretch>
        </p:blipFill>
        <p:spPr>
          <a:xfrm>
            <a:off x="10161907" y="3418069"/>
            <a:ext cx="1533600" cy="1149263"/>
          </a:xfrm>
          <a:prstGeom prst="rect">
            <a:avLst/>
          </a:prstGeom>
        </p:spPr>
      </p:pic>
      <p:pic>
        <p:nvPicPr>
          <p:cNvPr id="22" name="Picture 21">
            <a:extLst>
              <a:ext uri="{FF2B5EF4-FFF2-40B4-BE49-F238E27FC236}">
                <a16:creationId xmlns:a16="http://schemas.microsoft.com/office/drawing/2014/main" id="{DB569FC2-8CC0-4FE4-A3AA-8B1EB3EE5C63}"/>
              </a:ext>
            </a:extLst>
          </p:cNvPr>
          <p:cNvPicPr>
            <a:picLocks noChangeAspect="1"/>
          </p:cNvPicPr>
          <p:nvPr/>
        </p:nvPicPr>
        <p:blipFill>
          <a:blip r:embed="rId7"/>
          <a:stretch>
            <a:fillRect/>
          </a:stretch>
        </p:blipFill>
        <p:spPr>
          <a:xfrm>
            <a:off x="10161907" y="4540403"/>
            <a:ext cx="1533600" cy="1148922"/>
          </a:xfrm>
          <a:prstGeom prst="rect">
            <a:avLst/>
          </a:prstGeom>
        </p:spPr>
      </p:pic>
      <p:pic>
        <p:nvPicPr>
          <p:cNvPr id="23" name="Picture 22">
            <a:extLst>
              <a:ext uri="{FF2B5EF4-FFF2-40B4-BE49-F238E27FC236}">
                <a16:creationId xmlns:a16="http://schemas.microsoft.com/office/drawing/2014/main" id="{E092CB4B-90E3-4A9E-ABB8-977750B30F8B}"/>
              </a:ext>
            </a:extLst>
          </p:cNvPr>
          <p:cNvPicPr>
            <a:picLocks noChangeAspect="1"/>
          </p:cNvPicPr>
          <p:nvPr/>
        </p:nvPicPr>
        <p:blipFill>
          <a:blip r:embed="rId8"/>
          <a:stretch>
            <a:fillRect/>
          </a:stretch>
        </p:blipFill>
        <p:spPr>
          <a:xfrm>
            <a:off x="10161907" y="5662398"/>
            <a:ext cx="1533600" cy="1146409"/>
          </a:xfrm>
          <a:prstGeom prst="rect">
            <a:avLst/>
          </a:prstGeom>
        </p:spPr>
      </p:pic>
      <p:pic>
        <p:nvPicPr>
          <p:cNvPr id="76" name="Picture 75">
            <a:extLst>
              <a:ext uri="{FF2B5EF4-FFF2-40B4-BE49-F238E27FC236}">
                <a16:creationId xmlns:a16="http://schemas.microsoft.com/office/drawing/2014/main" id="{1D630CE4-30F0-4132-BAF5-F09A399CD6BC}"/>
              </a:ext>
            </a:extLst>
          </p:cNvPr>
          <p:cNvPicPr>
            <a:picLocks noChangeAspect="1"/>
          </p:cNvPicPr>
          <p:nvPr/>
        </p:nvPicPr>
        <p:blipFill>
          <a:blip r:embed="rId3"/>
          <a:stretch>
            <a:fillRect/>
          </a:stretch>
        </p:blipFill>
        <p:spPr>
          <a:xfrm>
            <a:off x="10161907" y="49193"/>
            <a:ext cx="1533600" cy="1150200"/>
          </a:xfrm>
          <a:prstGeom prst="rect">
            <a:avLst/>
          </a:prstGeom>
        </p:spPr>
      </p:pic>
      <p:pic>
        <p:nvPicPr>
          <p:cNvPr id="77" name="Picture 76">
            <a:extLst>
              <a:ext uri="{FF2B5EF4-FFF2-40B4-BE49-F238E27FC236}">
                <a16:creationId xmlns:a16="http://schemas.microsoft.com/office/drawing/2014/main" id="{56DDBF82-D962-4D3B-B627-EFADB2D39D71}"/>
              </a:ext>
            </a:extLst>
          </p:cNvPr>
          <p:cNvPicPr>
            <a:picLocks noChangeAspect="1"/>
          </p:cNvPicPr>
          <p:nvPr/>
        </p:nvPicPr>
        <p:blipFill>
          <a:blip r:embed="rId4"/>
          <a:stretch>
            <a:fillRect/>
          </a:stretch>
        </p:blipFill>
        <p:spPr>
          <a:xfrm>
            <a:off x="10161907" y="1172464"/>
            <a:ext cx="1533600" cy="1151776"/>
          </a:xfrm>
          <a:prstGeom prst="rect">
            <a:avLst/>
          </a:prstGeom>
        </p:spPr>
      </p:pic>
      <p:pic>
        <p:nvPicPr>
          <p:cNvPr id="78" name="Picture 77">
            <a:extLst>
              <a:ext uri="{FF2B5EF4-FFF2-40B4-BE49-F238E27FC236}">
                <a16:creationId xmlns:a16="http://schemas.microsoft.com/office/drawing/2014/main" id="{DD8C8AA7-84FA-4034-9E44-28C769B9237B}"/>
              </a:ext>
            </a:extLst>
          </p:cNvPr>
          <p:cNvPicPr>
            <a:picLocks noChangeAspect="1"/>
          </p:cNvPicPr>
          <p:nvPr/>
        </p:nvPicPr>
        <p:blipFill>
          <a:blip r:embed="rId5"/>
          <a:stretch>
            <a:fillRect/>
          </a:stretch>
        </p:blipFill>
        <p:spPr>
          <a:xfrm>
            <a:off x="10161907" y="2297311"/>
            <a:ext cx="1533600" cy="1147687"/>
          </a:xfrm>
          <a:prstGeom prst="rect">
            <a:avLst/>
          </a:prstGeom>
        </p:spPr>
      </p:pic>
      <p:pic>
        <p:nvPicPr>
          <p:cNvPr id="79" name="Picture 78">
            <a:extLst>
              <a:ext uri="{FF2B5EF4-FFF2-40B4-BE49-F238E27FC236}">
                <a16:creationId xmlns:a16="http://schemas.microsoft.com/office/drawing/2014/main" id="{4EC06119-306F-4595-818F-A9F31CC0783F}"/>
              </a:ext>
            </a:extLst>
          </p:cNvPr>
          <p:cNvPicPr>
            <a:picLocks noChangeAspect="1"/>
          </p:cNvPicPr>
          <p:nvPr/>
        </p:nvPicPr>
        <p:blipFill>
          <a:blip r:embed="rId6"/>
          <a:stretch>
            <a:fillRect/>
          </a:stretch>
        </p:blipFill>
        <p:spPr>
          <a:xfrm>
            <a:off x="10161907" y="3418069"/>
            <a:ext cx="1533600" cy="1149263"/>
          </a:xfrm>
          <a:prstGeom prst="rect">
            <a:avLst/>
          </a:prstGeom>
        </p:spPr>
      </p:pic>
      <p:pic>
        <p:nvPicPr>
          <p:cNvPr id="80" name="Picture 79">
            <a:extLst>
              <a:ext uri="{FF2B5EF4-FFF2-40B4-BE49-F238E27FC236}">
                <a16:creationId xmlns:a16="http://schemas.microsoft.com/office/drawing/2014/main" id="{7B3E97A7-06C6-4E2E-B638-6A7F12B1D5A3}"/>
              </a:ext>
            </a:extLst>
          </p:cNvPr>
          <p:cNvPicPr>
            <a:picLocks noChangeAspect="1"/>
          </p:cNvPicPr>
          <p:nvPr/>
        </p:nvPicPr>
        <p:blipFill>
          <a:blip r:embed="rId7"/>
          <a:stretch>
            <a:fillRect/>
          </a:stretch>
        </p:blipFill>
        <p:spPr>
          <a:xfrm>
            <a:off x="10161907" y="4540403"/>
            <a:ext cx="1533600" cy="1148922"/>
          </a:xfrm>
          <a:prstGeom prst="rect">
            <a:avLst/>
          </a:prstGeom>
        </p:spPr>
      </p:pic>
      <p:pic>
        <p:nvPicPr>
          <p:cNvPr id="81" name="Picture 80">
            <a:extLst>
              <a:ext uri="{FF2B5EF4-FFF2-40B4-BE49-F238E27FC236}">
                <a16:creationId xmlns:a16="http://schemas.microsoft.com/office/drawing/2014/main" id="{81433411-EC0B-498C-8268-1E1DE4FB1ECE}"/>
              </a:ext>
            </a:extLst>
          </p:cNvPr>
          <p:cNvPicPr>
            <a:picLocks noChangeAspect="1"/>
          </p:cNvPicPr>
          <p:nvPr/>
        </p:nvPicPr>
        <p:blipFill>
          <a:blip r:embed="rId8"/>
          <a:stretch>
            <a:fillRect/>
          </a:stretch>
        </p:blipFill>
        <p:spPr>
          <a:xfrm>
            <a:off x="10161907" y="5662398"/>
            <a:ext cx="1533600" cy="1146409"/>
          </a:xfrm>
          <a:prstGeom prst="rect">
            <a:avLst/>
          </a:prstGeom>
        </p:spPr>
      </p:pic>
      <p:grpSp>
        <p:nvGrpSpPr>
          <p:cNvPr id="4" name="Group 3">
            <a:extLst>
              <a:ext uri="{FF2B5EF4-FFF2-40B4-BE49-F238E27FC236}">
                <a16:creationId xmlns:a16="http://schemas.microsoft.com/office/drawing/2014/main" id="{4047FD24-D30E-4C76-B787-3E2D7404F30E}"/>
              </a:ext>
            </a:extLst>
          </p:cNvPr>
          <p:cNvGrpSpPr/>
          <p:nvPr/>
        </p:nvGrpSpPr>
        <p:grpSpPr>
          <a:xfrm>
            <a:off x="1383029" y="2267615"/>
            <a:ext cx="4784806" cy="1161385"/>
            <a:chOff x="1383029" y="2267615"/>
            <a:chExt cx="4784806" cy="1161385"/>
          </a:xfrm>
        </p:grpSpPr>
        <p:pic>
          <p:nvPicPr>
            <p:cNvPr id="84" name="Picture 83">
              <a:extLst>
                <a:ext uri="{FF2B5EF4-FFF2-40B4-BE49-F238E27FC236}">
                  <a16:creationId xmlns:a16="http://schemas.microsoft.com/office/drawing/2014/main" id="{D263ED5C-9791-42F6-8C9F-BF1BE619ACAF}"/>
                </a:ext>
              </a:extLst>
            </p:cNvPr>
            <p:cNvPicPr>
              <a:picLocks noChangeAspect="1"/>
            </p:cNvPicPr>
            <p:nvPr/>
          </p:nvPicPr>
          <p:blipFill>
            <a:blip r:embed="rId3"/>
            <a:stretch>
              <a:fillRect/>
            </a:stretch>
          </p:blipFill>
          <p:spPr>
            <a:xfrm>
              <a:off x="1383029" y="2278800"/>
              <a:ext cx="1533600" cy="1150200"/>
            </a:xfrm>
            <a:prstGeom prst="rect">
              <a:avLst/>
            </a:prstGeom>
          </p:spPr>
        </p:pic>
        <p:pic>
          <p:nvPicPr>
            <p:cNvPr id="85" name="Picture 84">
              <a:extLst>
                <a:ext uri="{FF2B5EF4-FFF2-40B4-BE49-F238E27FC236}">
                  <a16:creationId xmlns:a16="http://schemas.microsoft.com/office/drawing/2014/main" id="{B8EE06A5-9657-4CB5-874C-871A4C9A8A97}"/>
                </a:ext>
              </a:extLst>
            </p:cNvPr>
            <p:cNvPicPr>
              <a:picLocks noChangeAspect="1"/>
            </p:cNvPicPr>
            <p:nvPr/>
          </p:nvPicPr>
          <p:blipFill>
            <a:blip r:embed="rId5"/>
            <a:stretch>
              <a:fillRect/>
            </a:stretch>
          </p:blipFill>
          <p:spPr>
            <a:xfrm>
              <a:off x="3008632" y="2267615"/>
              <a:ext cx="1533600" cy="1147687"/>
            </a:xfrm>
            <a:prstGeom prst="rect">
              <a:avLst/>
            </a:prstGeom>
          </p:spPr>
        </p:pic>
        <p:pic>
          <p:nvPicPr>
            <p:cNvPr id="86" name="Picture 85">
              <a:extLst>
                <a:ext uri="{FF2B5EF4-FFF2-40B4-BE49-F238E27FC236}">
                  <a16:creationId xmlns:a16="http://schemas.microsoft.com/office/drawing/2014/main" id="{67D50865-6A1B-44C8-9B25-28AE8269BC6B}"/>
                </a:ext>
              </a:extLst>
            </p:cNvPr>
            <p:cNvPicPr>
              <a:picLocks noChangeAspect="1"/>
            </p:cNvPicPr>
            <p:nvPr/>
          </p:nvPicPr>
          <p:blipFill>
            <a:blip r:embed="rId8"/>
            <a:stretch>
              <a:fillRect/>
            </a:stretch>
          </p:blipFill>
          <p:spPr>
            <a:xfrm>
              <a:off x="4634235" y="2268893"/>
              <a:ext cx="1533600" cy="1146409"/>
            </a:xfrm>
            <a:prstGeom prst="rect">
              <a:avLst/>
            </a:prstGeom>
          </p:spPr>
        </p:pic>
      </p:grpSp>
      <p:grpSp>
        <p:nvGrpSpPr>
          <p:cNvPr id="89" name="Group 88">
            <a:extLst>
              <a:ext uri="{FF2B5EF4-FFF2-40B4-BE49-F238E27FC236}">
                <a16:creationId xmlns:a16="http://schemas.microsoft.com/office/drawing/2014/main" id="{B201DBC8-008E-4C76-88F4-D13E4BB60184}"/>
              </a:ext>
            </a:extLst>
          </p:cNvPr>
          <p:cNvGrpSpPr/>
          <p:nvPr/>
        </p:nvGrpSpPr>
        <p:grpSpPr>
          <a:xfrm>
            <a:off x="1383029" y="3582065"/>
            <a:ext cx="4784806" cy="1161385"/>
            <a:chOff x="1383029" y="2267615"/>
            <a:chExt cx="4784806" cy="1161385"/>
          </a:xfrm>
        </p:grpSpPr>
        <p:pic>
          <p:nvPicPr>
            <p:cNvPr id="90" name="Picture 89">
              <a:extLst>
                <a:ext uri="{FF2B5EF4-FFF2-40B4-BE49-F238E27FC236}">
                  <a16:creationId xmlns:a16="http://schemas.microsoft.com/office/drawing/2014/main" id="{60CB89D6-D5FD-434C-A13A-B097BF5400E4}"/>
                </a:ext>
              </a:extLst>
            </p:cNvPr>
            <p:cNvPicPr>
              <a:picLocks noChangeAspect="1"/>
            </p:cNvPicPr>
            <p:nvPr/>
          </p:nvPicPr>
          <p:blipFill>
            <a:blip r:embed="rId3"/>
            <a:stretch>
              <a:fillRect/>
            </a:stretch>
          </p:blipFill>
          <p:spPr>
            <a:xfrm>
              <a:off x="1383029" y="2278800"/>
              <a:ext cx="1533600" cy="1150200"/>
            </a:xfrm>
            <a:prstGeom prst="rect">
              <a:avLst/>
            </a:prstGeom>
          </p:spPr>
        </p:pic>
        <p:pic>
          <p:nvPicPr>
            <p:cNvPr id="91" name="Picture 90">
              <a:extLst>
                <a:ext uri="{FF2B5EF4-FFF2-40B4-BE49-F238E27FC236}">
                  <a16:creationId xmlns:a16="http://schemas.microsoft.com/office/drawing/2014/main" id="{F25D1907-B293-445F-825A-DD122B4331F0}"/>
                </a:ext>
              </a:extLst>
            </p:cNvPr>
            <p:cNvPicPr>
              <a:picLocks noChangeAspect="1"/>
            </p:cNvPicPr>
            <p:nvPr/>
          </p:nvPicPr>
          <p:blipFill>
            <a:blip r:embed="rId5"/>
            <a:stretch>
              <a:fillRect/>
            </a:stretch>
          </p:blipFill>
          <p:spPr>
            <a:xfrm>
              <a:off x="3008632" y="2267615"/>
              <a:ext cx="1533600" cy="1147687"/>
            </a:xfrm>
            <a:prstGeom prst="rect">
              <a:avLst/>
            </a:prstGeom>
          </p:spPr>
        </p:pic>
        <p:pic>
          <p:nvPicPr>
            <p:cNvPr id="92" name="Picture 91">
              <a:extLst>
                <a:ext uri="{FF2B5EF4-FFF2-40B4-BE49-F238E27FC236}">
                  <a16:creationId xmlns:a16="http://schemas.microsoft.com/office/drawing/2014/main" id="{C36AD451-6CEA-4578-9B31-6E25F7E28935}"/>
                </a:ext>
              </a:extLst>
            </p:cNvPr>
            <p:cNvPicPr>
              <a:picLocks noChangeAspect="1"/>
            </p:cNvPicPr>
            <p:nvPr/>
          </p:nvPicPr>
          <p:blipFill>
            <a:blip r:embed="rId8"/>
            <a:stretch>
              <a:fillRect/>
            </a:stretch>
          </p:blipFill>
          <p:spPr>
            <a:xfrm>
              <a:off x="4634235" y="2268893"/>
              <a:ext cx="1533600" cy="1146409"/>
            </a:xfrm>
            <a:prstGeom prst="rect">
              <a:avLst/>
            </a:prstGeom>
          </p:spPr>
        </p:pic>
      </p:grpSp>
      <p:grpSp>
        <p:nvGrpSpPr>
          <p:cNvPr id="93" name="Group 92">
            <a:extLst>
              <a:ext uri="{FF2B5EF4-FFF2-40B4-BE49-F238E27FC236}">
                <a16:creationId xmlns:a16="http://schemas.microsoft.com/office/drawing/2014/main" id="{6B63763F-170B-4CBC-A99D-25A8D416E505}"/>
              </a:ext>
            </a:extLst>
          </p:cNvPr>
          <p:cNvGrpSpPr/>
          <p:nvPr/>
        </p:nvGrpSpPr>
        <p:grpSpPr>
          <a:xfrm>
            <a:off x="1383029" y="4865751"/>
            <a:ext cx="4784806" cy="1161385"/>
            <a:chOff x="1383029" y="2267615"/>
            <a:chExt cx="4784806" cy="1161385"/>
          </a:xfrm>
        </p:grpSpPr>
        <p:pic>
          <p:nvPicPr>
            <p:cNvPr id="94" name="Picture 93">
              <a:extLst>
                <a:ext uri="{FF2B5EF4-FFF2-40B4-BE49-F238E27FC236}">
                  <a16:creationId xmlns:a16="http://schemas.microsoft.com/office/drawing/2014/main" id="{39DA6B54-DB70-47F2-B386-3147C74B4A5B}"/>
                </a:ext>
              </a:extLst>
            </p:cNvPr>
            <p:cNvPicPr>
              <a:picLocks noChangeAspect="1"/>
            </p:cNvPicPr>
            <p:nvPr/>
          </p:nvPicPr>
          <p:blipFill>
            <a:blip r:embed="rId3"/>
            <a:stretch>
              <a:fillRect/>
            </a:stretch>
          </p:blipFill>
          <p:spPr>
            <a:xfrm>
              <a:off x="1383029" y="2278800"/>
              <a:ext cx="1533600" cy="1150200"/>
            </a:xfrm>
            <a:prstGeom prst="rect">
              <a:avLst/>
            </a:prstGeom>
          </p:spPr>
        </p:pic>
        <p:pic>
          <p:nvPicPr>
            <p:cNvPr id="95" name="Picture 94">
              <a:extLst>
                <a:ext uri="{FF2B5EF4-FFF2-40B4-BE49-F238E27FC236}">
                  <a16:creationId xmlns:a16="http://schemas.microsoft.com/office/drawing/2014/main" id="{0FF8FAD1-58F7-4ADA-9D4E-9A71265ACA1A}"/>
                </a:ext>
              </a:extLst>
            </p:cNvPr>
            <p:cNvPicPr>
              <a:picLocks noChangeAspect="1"/>
            </p:cNvPicPr>
            <p:nvPr/>
          </p:nvPicPr>
          <p:blipFill>
            <a:blip r:embed="rId5"/>
            <a:stretch>
              <a:fillRect/>
            </a:stretch>
          </p:blipFill>
          <p:spPr>
            <a:xfrm>
              <a:off x="3008632" y="2267615"/>
              <a:ext cx="1533600" cy="1147687"/>
            </a:xfrm>
            <a:prstGeom prst="rect">
              <a:avLst/>
            </a:prstGeom>
          </p:spPr>
        </p:pic>
        <p:pic>
          <p:nvPicPr>
            <p:cNvPr id="96" name="Picture 95">
              <a:extLst>
                <a:ext uri="{FF2B5EF4-FFF2-40B4-BE49-F238E27FC236}">
                  <a16:creationId xmlns:a16="http://schemas.microsoft.com/office/drawing/2014/main" id="{0A3DE518-D373-4339-AFD8-2E31FC828880}"/>
                </a:ext>
              </a:extLst>
            </p:cNvPr>
            <p:cNvPicPr>
              <a:picLocks noChangeAspect="1"/>
            </p:cNvPicPr>
            <p:nvPr/>
          </p:nvPicPr>
          <p:blipFill>
            <a:blip r:embed="rId8"/>
            <a:stretch>
              <a:fillRect/>
            </a:stretch>
          </p:blipFill>
          <p:spPr>
            <a:xfrm>
              <a:off x="4634235" y="2268893"/>
              <a:ext cx="1533600" cy="1146409"/>
            </a:xfrm>
            <a:prstGeom prst="rect">
              <a:avLst/>
            </a:prstGeom>
          </p:spPr>
        </p:pic>
      </p:grpSp>
    </p:spTree>
    <p:extLst>
      <p:ext uri="{BB962C8B-B14F-4D97-AF65-F5344CB8AC3E}">
        <p14:creationId xmlns:p14="http://schemas.microsoft.com/office/powerpoint/2010/main" val="713587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500"/>
                                        <p:tgtEl>
                                          <p:spTgt spid="20"/>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path" presetSubtype="0" accel="50000" decel="50000" fill="hold" nodeType="clickEffect">
                                  <p:stCondLst>
                                    <p:cond delay="0"/>
                                  </p:stCondLst>
                                  <p:childTnLst>
                                    <p:animMotion origin="layout" path="M -4.16667E-6 -2.22222E-6 L -0.72278 0.13264 " pathEditMode="relative" rAng="0" ptsTypes="AA">
                                      <p:cBhvr>
                                        <p:cTn id="27" dur="2000" fill="hold"/>
                                        <p:tgtEl>
                                          <p:spTgt spid="76"/>
                                        </p:tgtEl>
                                        <p:attrNameLst>
                                          <p:attrName>ppt_x</p:attrName>
                                          <p:attrName>ppt_y</p:attrName>
                                        </p:attrNameLst>
                                      </p:cBhvr>
                                      <p:rCtr x="-36146" y="6620"/>
                                    </p:animMotion>
                                  </p:childTnLst>
                                </p:cTn>
                              </p:par>
                            </p:childTnLst>
                          </p:cTn>
                        </p:par>
                      </p:childTnLst>
                    </p:cTn>
                  </p:par>
                  <p:par>
                    <p:cTn id="28" fill="hold">
                      <p:stCondLst>
                        <p:cond delay="indefinite"/>
                      </p:stCondLst>
                      <p:childTnLst>
                        <p:par>
                          <p:cTn id="29" fill="hold">
                            <p:stCondLst>
                              <p:cond delay="0"/>
                            </p:stCondLst>
                            <p:childTnLst>
                              <p:par>
                                <p:cTn id="30" presetID="42" presetClass="path" presetSubtype="0" accel="50000" decel="50000" fill="hold" nodeType="clickEffect">
                                  <p:stCondLst>
                                    <p:cond delay="0"/>
                                  </p:stCondLst>
                                  <p:childTnLst>
                                    <p:animMotion origin="layout" path="M -4.16667E-6 1.48148E-6 L -0.59192 -0.19537 " pathEditMode="relative" rAng="0" ptsTypes="AA">
                                      <p:cBhvr>
                                        <p:cTn id="31" dur="2000" fill="hold"/>
                                        <p:tgtEl>
                                          <p:spTgt spid="78"/>
                                        </p:tgtEl>
                                        <p:attrNameLst>
                                          <p:attrName>ppt_x</p:attrName>
                                          <p:attrName>ppt_y</p:attrName>
                                        </p:attrNameLst>
                                      </p:cBhvr>
                                      <p:rCtr x="-29596" y="-9769"/>
                                    </p:animMotion>
                                  </p:childTnLst>
                                </p:cTn>
                              </p:par>
                            </p:childTnLst>
                          </p:cTn>
                        </p:par>
                      </p:childTnLst>
                    </p:cTn>
                  </p:par>
                  <p:par>
                    <p:cTn id="32" fill="hold">
                      <p:stCondLst>
                        <p:cond delay="indefinite"/>
                      </p:stCondLst>
                      <p:childTnLst>
                        <p:par>
                          <p:cTn id="33" fill="hold">
                            <p:stCondLst>
                              <p:cond delay="0"/>
                            </p:stCondLst>
                            <p:childTnLst>
                              <p:par>
                                <p:cTn id="34" presetID="42" presetClass="path" presetSubtype="0" accel="50000" decel="50000" fill="hold" nodeType="clickEffect">
                                  <p:stCondLst>
                                    <p:cond delay="0"/>
                                  </p:stCondLst>
                                  <p:childTnLst>
                                    <p:animMotion origin="layout" path="M 0.00105 7.40741E-7 L -0.46093 -0.68611 " pathEditMode="relative" rAng="0" ptsTypes="AA">
                                      <p:cBhvr>
                                        <p:cTn id="35" dur="2000" fill="hold"/>
                                        <p:tgtEl>
                                          <p:spTgt spid="81"/>
                                        </p:tgtEl>
                                        <p:attrNameLst>
                                          <p:attrName>ppt_x</p:attrName>
                                          <p:attrName>ppt_y</p:attrName>
                                        </p:attrNameLst>
                                      </p:cBhvr>
                                      <p:rCtr x="-23099" y="-34306"/>
                                    </p:animMotion>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fade">
                                      <p:cBhvr>
                                        <p:cTn id="40" dur="500"/>
                                        <p:tgtEl>
                                          <p:spTgt spid="4"/>
                                        </p:tgtEl>
                                      </p:cBhvr>
                                    </p:animEffect>
                                  </p:childTnLst>
                                </p:cTn>
                              </p:par>
                            </p:childTnLst>
                          </p:cTn>
                        </p:par>
                        <p:par>
                          <p:cTn id="41" fill="hold">
                            <p:stCondLst>
                              <p:cond delay="500"/>
                            </p:stCondLst>
                            <p:childTnLst>
                              <p:par>
                                <p:cTn id="42" presetID="10" presetClass="entr" presetSubtype="0" fill="hold" nodeType="afterEffect">
                                  <p:stCondLst>
                                    <p:cond delay="0"/>
                                  </p:stCondLst>
                                  <p:childTnLst>
                                    <p:set>
                                      <p:cBhvr>
                                        <p:cTn id="43" dur="1" fill="hold">
                                          <p:stCondLst>
                                            <p:cond delay="0"/>
                                          </p:stCondLst>
                                        </p:cTn>
                                        <p:tgtEl>
                                          <p:spTgt spid="89"/>
                                        </p:tgtEl>
                                        <p:attrNameLst>
                                          <p:attrName>style.visibility</p:attrName>
                                        </p:attrNameLst>
                                      </p:cBhvr>
                                      <p:to>
                                        <p:strVal val="visible"/>
                                      </p:to>
                                    </p:set>
                                    <p:animEffect transition="in" filter="fade">
                                      <p:cBhvr>
                                        <p:cTn id="44" dur="500"/>
                                        <p:tgtEl>
                                          <p:spTgt spid="89"/>
                                        </p:tgtEl>
                                      </p:cBhvr>
                                    </p:animEffect>
                                  </p:childTnLst>
                                </p:cTn>
                              </p:par>
                            </p:childTnLst>
                          </p:cTn>
                        </p:par>
                        <p:par>
                          <p:cTn id="45" fill="hold">
                            <p:stCondLst>
                              <p:cond delay="1000"/>
                            </p:stCondLst>
                            <p:childTnLst>
                              <p:par>
                                <p:cTn id="46" presetID="10" presetClass="entr" presetSubtype="0" fill="hold" nodeType="afterEffect">
                                  <p:stCondLst>
                                    <p:cond delay="0"/>
                                  </p:stCondLst>
                                  <p:childTnLst>
                                    <p:set>
                                      <p:cBhvr>
                                        <p:cTn id="47" dur="1" fill="hold">
                                          <p:stCondLst>
                                            <p:cond delay="0"/>
                                          </p:stCondLst>
                                        </p:cTn>
                                        <p:tgtEl>
                                          <p:spTgt spid="93"/>
                                        </p:tgtEl>
                                        <p:attrNameLst>
                                          <p:attrName>style.visibility</p:attrName>
                                        </p:attrNameLst>
                                      </p:cBhvr>
                                      <p:to>
                                        <p:strVal val="visible"/>
                                      </p:to>
                                    </p:set>
                                    <p:animEffect transition="in" filter="fade">
                                      <p:cBhvr>
                                        <p:cTn id="48"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E9B796-7945-4D7D-ABF6-80BA05344862}"/>
              </a:ext>
            </a:extLst>
          </p:cNvPr>
          <p:cNvSpPr>
            <a:spLocks noGrp="1"/>
          </p:cNvSpPr>
          <p:nvPr>
            <p:ph type="title"/>
          </p:nvPr>
        </p:nvSpPr>
        <p:spPr/>
        <p:txBody>
          <a:bodyPr/>
          <a:lstStyle/>
          <a:p>
            <a:r>
              <a:rPr lang="en-GB" dirty="0">
                <a:solidFill>
                  <a:srgbClr val="333F50"/>
                </a:solidFill>
              </a:rPr>
              <a:t>Storyboard</a:t>
            </a:r>
          </a:p>
        </p:txBody>
      </p:sp>
      <p:sp>
        <p:nvSpPr>
          <p:cNvPr id="3" name="Content Placeholder 2">
            <a:extLst>
              <a:ext uri="{FF2B5EF4-FFF2-40B4-BE49-F238E27FC236}">
                <a16:creationId xmlns:a16="http://schemas.microsoft.com/office/drawing/2014/main" id="{2441AE87-A6C0-45A3-990B-61C2A54F4F72}"/>
              </a:ext>
            </a:extLst>
          </p:cNvPr>
          <p:cNvSpPr>
            <a:spLocks noGrp="1"/>
          </p:cNvSpPr>
          <p:nvPr>
            <p:ph idx="1"/>
          </p:nvPr>
        </p:nvSpPr>
        <p:spPr>
          <a:xfrm>
            <a:off x="2211354" y="1825625"/>
            <a:ext cx="9142446" cy="4351338"/>
          </a:xfrm>
        </p:spPr>
        <p:txBody>
          <a:bodyPr vert="horz" lIns="91440" tIns="45720" rIns="91440" bIns="45720" rtlCol="0" anchor="t">
            <a:normAutofit/>
          </a:bodyPr>
          <a:lstStyle/>
          <a:p>
            <a:pPr marL="514350" indent="-514350">
              <a:buFont typeface="+mj-lt"/>
              <a:buAutoNum type="arabicPeriod"/>
            </a:pPr>
            <a:r>
              <a:rPr lang="en-GB" sz="4000" dirty="0">
                <a:solidFill>
                  <a:srgbClr val="333F50"/>
                </a:solidFill>
              </a:rPr>
              <a:t>Create an organisational structure</a:t>
            </a:r>
          </a:p>
          <a:p>
            <a:pPr marL="514350" indent="-514350">
              <a:buFont typeface="+mj-lt"/>
              <a:buAutoNum type="arabicPeriod"/>
            </a:pPr>
            <a:r>
              <a:rPr lang="en-GB" sz="4000" dirty="0">
                <a:solidFill>
                  <a:srgbClr val="333F50"/>
                </a:solidFill>
              </a:rPr>
              <a:t>Sequence learning types to design your module</a:t>
            </a:r>
          </a:p>
          <a:p>
            <a:pPr marL="514350" indent="-514350">
              <a:buFont typeface="+mj-lt"/>
              <a:buAutoNum type="arabicPeriod"/>
            </a:pPr>
            <a:r>
              <a:rPr lang="en-GB" sz="4000" dirty="0">
                <a:solidFill>
                  <a:srgbClr val="333F50"/>
                </a:solidFill>
              </a:rPr>
              <a:t>Select activities and assessment</a:t>
            </a:r>
          </a:p>
        </p:txBody>
      </p:sp>
    </p:spTree>
    <p:extLst>
      <p:ext uri="{BB962C8B-B14F-4D97-AF65-F5344CB8AC3E}">
        <p14:creationId xmlns:p14="http://schemas.microsoft.com/office/powerpoint/2010/main" val="2758905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72A35DA-F976-4A31-A34A-DE8B3BF22530}"/>
              </a:ext>
            </a:extLst>
          </p:cNvPr>
          <p:cNvPicPr>
            <a:picLocks noChangeAspect="1"/>
          </p:cNvPicPr>
          <p:nvPr/>
        </p:nvPicPr>
        <p:blipFill rotWithShape="1">
          <a:blip r:embed="rId2"/>
          <a:srcRect r="247"/>
          <a:stretch/>
        </p:blipFill>
        <p:spPr>
          <a:xfrm>
            <a:off x="0" y="11093"/>
            <a:ext cx="9682340" cy="6858000"/>
          </a:xfrm>
          <a:prstGeom prst="rect">
            <a:avLst/>
          </a:prstGeom>
        </p:spPr>
      </p:pic>
      <p:pic>
        <p:nvPicPr>
          <p:cNvPr id="2" name="Picture 1">
            <a:extLst>
              <a:ext uri="{FF2B5EF4-FFF2-40B4-BE49-F238E27FC236}">
                <a16:creationId xmlns:a16="http://schemas.microsoft.com/office/drawing/2014/main" id="{5AC4200D-1ADA-47B5-90D9-02E2213541CF}"/>
              </a:ext>
            </a:extLst>
          </p:cNvPr>
          <p:cNvPicPr>
            <a:picLocks noChangeAspect="1"/>
          </p:cNvPicPr>
          <p:nvPr/>
        </p:nvPicPr>
        <p:blipFill>
          <a:blip r:embed="rId3"/>
          <a:stretch>
            <a:fillRect/>
          </a:stretch>
        </p:blipFill>
        <p:spPr>
          <a:xfrm>
            <a:off x="1324378" y="919158"/>
            <a:ext cx="1533600" cy="1147360"/>
          </a:xfrm>
          <a:prstGeom prst="rect">
            <a:avLst/>
          </a:prstGeom>
        </p:spPr>
      </p:pic>
      <p:sp>
        <p:nvSpPr>
          <p:cNvPr id="16" name="TextBox 15">
            <a:extLst>
              <a:ext uri="{FF2B5EF4-FFF2-40B4-BE49-F238E27FC236}">
                <a16:creationId xmlns:a16="http://schemas.microsoft.com/office/drawing/2014/main" id="{7A52AF4D-F4AF-4570-8D90-1A2047F1FD5B}"/>
              </a:ext>
            </a:extLst>
          </p:cNvPr>
          <p:cNvSpPr txBox="1"/>
          <p:nvPr/>
        </p:nvSpPr>
        <p:spPr>
          <a:xfrm>
            <a:off x="234729" y="1084816"/>
            <a:ext cx="1025987" cy="523220"/>
          </a:xfrm>
          <a:prstGeom prst="rect">
            <a:avLst/>
          </a:prstGeom>
          <a:noFill/>
        </p:spPr>
        <p:txBody>
          <a:bodyPr wrap="none" rtlCol="0">
            <a:spAutoFit/>
          </a:bodyPr>
          <a:lstStyle/>
          <a:p>
            <a:r>
              <a:rPr lang="en-GB" sz="1400" dirty="0"/>
              <a:t>Induction</a:t>
            </a:r>
          </a:p>
          <a:p>
            <a:r>
              <a:rPr lang="en-GB" sz="1400" dirty="0"/>
              <a:t>Weeks 1 - 8</a:t>
            </a:r>
          </a:p>
        </p:txBody>
      </p:sp>
      <p:pic>
        <p:nvPicPr>
          <p:cNvPr id="24" name="Picture 23">
            <a:extLst>
              <a:ext uri="{FF2B5EF4-FFF2-40B4-BE49-F238E27FC236}">
                <a16:creationId xmlns:a16="http://schemas.microsoft.com/office/drawing/2014/main" id="{CDA4A99A-98F5-40AD-8DF6-A03123F27205}"/>
              </a:ext>
            </a:extLst>
          </p:cNvPr>
          <p:cNvPicPr>
            <a:picLocks noChangeAspect="1"/>
          </p:cNvPicPr>
          <p:nvPr/>
        </p:nvPicPr>
        <p:blipFill>
          <a:blip r:embed="rId4"/>
          <a:stretch>
            <a:fillRect/>
          </a:stretch>
        </p:blipFill>
        <p:spPr>
          <a:xfrm>
            <a:off x="10161907" y="49193"/>
            <a:ext cx="1533600" cy="1150200"/>
          </a:xfrm>
          <a:prstGeom prst="rect">
            <a:avLst/>
          </a:prstGeom>
        </p:spPr>
      </p:pic>
      <p:pic>
        <p:nvPicPr>
          <p:cNvPr id="13" name="Picture 12">
            <a:extLst>
              <a:ext uri="{FF2B5EF4-FFF2-40B4-BE49-F238E27FC236}">
                <a16:creationId xmlns:a16="http://schemas.microsoft.com/office/drawing/2014/main" id="{C546EB31-E2EB-4F4E-B464-FCA567318D15}"/>
              </a:ext>
            </a:extLst>
          </p:cNvPr>
          <p:cNvPicPr>
            <a:picLocks noChangeAspect="1"/>
          </p:cNvPicPr>
          <p:nvPr/>
        </p:nvPicPr>
        <p:blipFill>
          <a:blip r:embed="rId5"/>
          <a:stretch>
            <a:fillRect/>
          </a:stretch>
        </p:blipFill>
        <p:spPr>
          <a:xfrm>
            <a:off x="10161907" y="1172464"/>
            <a:ext cx="1533600" cy="1151776"/>
          </a:xfrm>
          <a:prstGeom prst="rect">
            <a:avLst/>
          </a:prstGeom>
        </p:spPr>
      </p:pic>
      <p:pic>
        <p:nvPicPr>
          <p:cNvPr id="19" name="Picture 18">
            <a:extLst>
              <a:ext uri="{FF2B5EF4-FFF2-40B4-BE49-F238E27FC236}">
                <a16:creationId xmlns:a16="http://schemas.microsoft.com/office/drawing/2014/main" id="{58BC61C0-EBB9-499F-BEDB-156F7824A354}"/>
              </a:ext>
            </a:extLst>
          </p:cNvPr>
          <p:cNvPicPr>
            <a:picLocks noChangeAspect="1"/>
          </p:cNvPicPr>
          <p:nvPr/>
        </p:nvPicPr>
        <p:blipFill>
          <a:blip r:embed="rId6"/>
          <a:stretch>
            <a:fillRect/>
          </a:stretch>
        </p:blipFill>
        <p:spPr>
          <a:xfrm>
            <a:off x="10161907" y="2297311"/>
            <a:ext cx="1533600" cy="1147687"/>
          </a:xfrm>
          <a:prstGeom prst="rect">
            <a:avLst/>
          </a:prstGeom>
        </p:spPr>
      </p:pic>
      <p:pic>
        <p:nvPicPr>
          <p:cNvPr id="21" name="Picture 20">
            <a:extLst>
              <a:ext uri="{FF2B5EF4-FFF2-40B4-BE49-F238E27FC236}">
                <a16:creationId xmlns:a16="http://schemas.microsoft.com/office/drawing/2014/main" id="{A702489A-48EB-4D42-B112-E75A2597A68C}"/>
              </a:ext>
            </a:extLst>
          </p:cNvPr>
          <p:cNvPicPr>
            <a:picLocks noChangeAspect="1"/>
          </p:cNvPicPr>
          <p:nvPr/>
        </p:nvPicPr>
        <p:blipFill>
          <a:blip r:embed="rId7"/>
          <a:stretch>
            <a:fillRect/>
          </a:stretch>
        </p:blipFill>
        <p:spPr>
          <a:xfrm>
            <a:off x="10161907" y="3418069"/>
            <a:ext cx="1533600" cy="1149263"/>
          </a:xfrm>
          <a:prstGeom prst="rect">
            <a:avLst/>
          </a:prstGeom>
        </p:spPr>
      </p:pic>
      <p:pic>
        <p:nvPicPr>
          <p:cNvPr id="22" name="Picture 21">
            <a:extLst>
              <a:ext uri="{FF2B5EF4-FFF2-40B4-BE49-F238E27FC236}">
                <a16:creationId xmlns:a16="http://schemas.microsoft.com/office/drawing/2014/main" id="{DB569FC2-8CC0-4FE4-A3AA-8B1EB3EE5C63}"/>
              </a:ext>
            </a:extLst>
          </p:cNvPr>
          <p:cNvPicPr>
            <a:picLocks noChangeAspect="1"/>
          </p:cNvPicPr>
          <p:nvPr/>
        </p:nvPicPr>
        <p:blipFill>
          <a:blip r:embed="rId8"/>
          <a:stretch>
            <a:fillRect/>
          </a:stretch>
        </p:blipFill>
        <p:spPr>
          <a:xfrm>
            <a:off x="10161907" y="4540403"/>
            <a:ext cx="1533600" cy="1148922"/>
          </a:xfrm>
          <a:prstGeom prst="rect">
            <a:avLst/>
          </a:prstGeom>
        </p:spPr>
      </p:pic>
      <p:pic>
        <p:nvPicPr>
          <p:cNvPr id="23" name="Picture 22">
            <a:extLst>
              <a:ext uri="{FF2B5EF4-FFF2-40B4-BE49-F238E27FC236}">
                <a16:creationId xmlns:a16="http://schemas.microsoft.com/office/drawing/2014/main" id="{E092CB4B-90E3-4A9E-ABB8-977750B30F8B}"/>
              </a:ext>
            </a:extLst>
          </p:cNvPr>
          <p:cNvPicPr>
            <a:picLocks noChangeAspect="1"/>
          </p:cNvPicPr>
          <p:nvPr/>
        </p:nvPicPr>
        <p:blipFill>
          <a:blip r:embed="rId9"/>
          <a:stretch>
            <a:fillRect/>
          </a:stretch>
        </p:blipFill>
        <p:spPr>
          <a:xfrm>
            <a:off x="10161907" y="5662398"/>
            <a:ext cx="1533600" cy="1146409"/>
          </a:xfrm>
          <a:prstGeom prst="rect">
            <a:avLst/>
          </a:prstGeom>
        </p:spPr>
      </p:pic>
      <p:pic>
        <p:nvPicPr>
          <p:cNvPr id="76" name="Picture 75">
            <a:extLst>
              <a:ext uri="{FF2B5EF4-FFF2-40B4-BE49-F238E27FC236}">
                <a16:creationId xmlns:a16="http://schemas.microsoft.com/office/drawing/2014/main" id="{1D630CE4-30F0-4132-BAF5-F09A399CD6BC}"/>
              </a:ext>
            </a:extLst>
          </p:cNvPr>
          <p:cNvPicPr>
            <a:picLocks noChangeAspect="1"/>
          </p:cNvPicPr>
          <p:nvPr/>
        </p:nvPicPr>
        <p:blipFill>
          <a:blip r:embed="rId4"/>
          <a:stretch>
            <a:fillRect/>
          </a:stretch>
        </p:blipFill>
        <p:spPr>
          <a:xfrm>
            <a:off x="10161907" y="49193"/>
            <a:ext cx="1533600" cy="1150200"/>
          </a:xfrm>
          <a:prstGeom prst="rect">
            <a:avLst/>
          </a:prstGeom>
        </p:spPr>
      </p:pic>
      <p:pic>
        <p:nvPicPr>
          <p:cNvPr id="77" name="Picture 76">
            <a:extLst>
              <a:ext uri="{FF2B5EF4-FFF2-40B4-BE49-F238E27FC236}">
                <a16:creationId xmlns:a16="http://schemas.microsoft.com/office/drawing/2014/main" id="{56DDBF82-D962-4D3B-B627-EFADB2D39D71}"/>
              </a:ext>
            </a:extLst>
          </p:cNvPr>
          <p:cNvPicPr>
            <a:picLocks noChangeAspect="1"/>
          </p:cNvPicPr>
          <p:nvPr/>
        </p:nvPicPr>
        <p:blipFill>
          <a:blip r:embed="rId5"/>
          <a:stretch>
            <a:fillRect/>
          </a:stretch>
        </p:blipFill>
        <p:spPr>
          <a:xfrm>
            <a:off x="10161907" y="1172464"/>
            <a:ext cx="1533600" cy="1151776"/>
          </a:xfrm>
          <a:prstGeom prst="rect">
            <a:avLst/>
          </a:prstGeom>
        </p:spPr>
      </p:pic>
      <p:pic>
        <p:nvPicPr>
          <p:cNvPr id="78" name="Picture 77">
            <a:extLst>
              <a:ext uri="{FF2B5EF4-FFF2-40B4-BE49-F238E27FC236}">
                <a16:creationId xmlns:a16="http://schemas.microsoft.com/office/drawing/2014/main" id="{DD8C8AA7-84FA-4034-9E44-28C769B9237B}"/>
              </a:ext>
            </a:extLst>
          </p:cNvPr>
          <p:cNvPicPr>
            <a:picLocks noChangeAspect="1"/>
          </p:cNvPicPr>
          <p:nvPr/>
        </p:nvPicPr>
        <p:blipFill>
          <a:blip r:embed="rId6"/>
          <a:stretch>
            <a:fillRect/>
          </a:stretch>
        </p:blipFill>
        <p:spPr>
          <a:xfrm>
            <a:off x="10161907" y="2297311"/>
            <a:ext cx="1533600" cy="1147687"/>
          </a:xfrm>
          <a:prstGeom prst="rect">
            <a:avLst/>
          </a:prstGeom>
        </p:spPr>
      </p:pic>
      <p:pic>
        <p:nvPicPr>
          <p:cNvPr id="79" name="Picture 78">
            <a:extLst>
              <a:ext uri="{FF2B5EF4-FFF2-40B4-BE49-F238E27FC236}">
                <a16:creationId xmlns:a16="http://schemas.microsoft.com/office/drawing/2014/main" id="{4EC06119-306F-4595-818F-A9F31CC0783F}"/>
              </a:ext>
            </a:extLst>
          </p:cNvPr>
          <p:cNvPicPr>
            <a:picLocks noChangeAspect="1"/>
          </p:cNvPicPr>
          <p:nvPr/>
        </p:nvPicPr>
        <p:blipFill>
          <a:blip r:embed="rId7"/>
          <a:stretch>
            <a:fillRect/>
          </a:stretch>
        </p:blipFill>
        <p:spPr>
          <a:xfrm>
            <a:off x="10161907" y="3418069"/>
            <a:ext cx="1533600" cy="1149263"/>
          </a:xfrm>
          <a:prstGeom prst="rect">
            <a:avLst/>
          </a:prstGeom>
        </p:spPr>
      </p:pic>
      <p:pic>
        <p:nvPicPr>
          <p:cNvPr id="80" name="Picture 79">
            <a:extLst>
              <a:ext uri="{FF2B5EF4-FFF2-40B4-BE49-F238E27FC236}">
                <a16:creationId xmlns:a16="http://schemas.microsoft.com/office/drawing/2014/main" id="{7B3E97A7-06C6-4E2E-B638-6A7F12B1D5A3}"/>
              </a:ext>
            </a:extLst>
          </p:cNvPr>
          <p:cNvPicPr>
            <a:picLocks noChangeAspect="1"/>
          </p:cNvPicPr>
          <p:nvPr/>
        </p:nvPicPr>
        <p:blipFill>
          <a:blip r:embed="rId8"/>
          <a:stretch>
            <a:fillRect/>
          </a:stretch>
        </p:blipFill>
        <p:spPr>
          <a:xfrm>
            <a:off x="10161907" y="4540403"/>
            <a:ext cx="1533600" cy="1148922"/>
          </a:xfrm>
          <a:prstGeom prst="rect">
            <a:avLst/>
          </a:prstGeom>
        </p:spPr>
      </p:pic>
      <p:pic>
        <p:nvPicPr>
          <p:cNvPr id="81" name="Picture 80">
            <a:extLst>
              <a:ext uri="{FF2B5EF4-FFF2-40B4-BE49-F238E27FC236}">
                <a16:creationId xmlns:a16="http://schemas.microsoft.com/office/drawing/2014/main" id="{81433411-EC0B-498C-8268-1E1DE4FB1ECE}"/>
              </a:ext>
            </a:extLst>
          </p:cNvPr>
          <p:cNvPicPr>
            <a:picLocks noChangeAspect="1"/>
          </p:cNvPicPr>
          <p:nvPr/>
        </p:nvPicPr>
        <p:blipFill>
          <a:blip r:embed="rId9"/>
          <a:stretch>
            <a:fillRect/>
          </a:stretch>
        </p:blipFill>
        <p:spPr>
          <a:xfrm>
            <a:off x="10161907" y="5662398"/>
            <a:ext cx="1533600" cy="1146409"/>
          </a:xfrm>
          <a:prstGeom prst="rect">
            <a:avLst/>
          </a:prstGeom>
        </p:spPr>
      </p:pic>
      <p:pic>
        <p:nvPicPr>
          <p:cNvPr id="3" name="Picture 2">
            <a:extLst>
              <a:ext uri="{FF2B5EF4-FFF2-40B4-BE49-F238E27FC236}">
                <a16:creationId xmlns:a16="http://schemas.microsoft.com/office/drawing/2014/main" id="{279F0B92-0198-4B65-A679-74118A087016}"/>
              </a:ext>
            </a:extLst>
          </p:cNvPr>
          <p:cNvPicPr>
            <a:picLocks noChangeAspect="1"/>
          </p:cNvPicPr>
          <p:nvPr/>
        </p:nvPicPr>
        <p:blipFill>
          <a:blip r:embed="rId10"/>
          <a:stretch>
            <a:fillRect/>
          </a:stretch>
        </p:blipFill>
        <p:spPr>
          <a:xfrm>
            <a:off x="2949981" y="927181"/>
            <a:ext cx="1533600" cy="1147994"/>
          </a:xfrm>
          <a:prstGeom prst="rect">
            <a:avLst/>
          </a:prstGeom>
        </p:spPr>
      </p:pic>
      <p:pic>
        <p:nvPicPr>
          <p:cNvPr id="6" name="Picture 5">
            <a:extLst>
              <a:ext uri="{FF2B5EF4-FFF2-40B4-BE49-F238E27FC236}">
                <a16:creationId xmlns:a16="http://schemas.microsoft.com/office/drawing/2014/main" id="{70E53DA4-01B6-4161-9BD0-E95D64843F0D}"/>
              </a:ext>
            </a:extLst>
          </p:cNvPr>
          <p:cNvPicPr>
            <a:picLocks noChangeAspect="1"/>
          </p:cNvPicPr>
          <p:nvPr/>
        </p:nvPicPr>
        <p:blipFill>
          <a:blip r:embed="rId11"/>
          <a:stretch>
            <a:fillRect/>
          </a:stretch>
        </p:blipFill>
        <p:spPr>
          <a:xfrm>
            <a:off x="4575584" y="924975"/>
            <a:ext cx="1533600" cy="1150515"/>
          </a:xfrm>
          <a:prstGeom prst="rect">
            <a:avLst/>
          </a:prstGeom>
        </p:spPr>
      </p:pic>
      <p:grpSp>
        <p:nvGrpSpPr>
          <p:cNvPr id="4" name="Group 3">
            <a:extLst>
              <a:ext uri="{FF2B5EF4-FFF2-40B4-BE49-F238E27FC236}">
                <a16:creationId xmlns:a16="http://schemas.microsoft.com/office/drawing/2014/main" id="{4047FD24-D30E-4C76-B787-3E2D7404F30E}"/>
              </a:ext>
            </a:extLst>
          </p:cNvPr>
          <p:cNvGrpSpPr/>
          <p:nvPr/>
        </p:nvGrpSpPr>
        <p:grpSpPr>
          <a:xfrm>
            <a:off x="1324378" y="913790"/>
            <a:ext cx="4784806" cy="1161385"/>
            <a:chOff x="1383029" y="2267615"/>
            <a:chExt cx="4784806" cy="1161385"/>
          </a:xfrm>
        </p:grpSpPr>
        <p:pic>
          <p:nvPicPr>
            <p:cNvPr id="84" name="Picture 83">
              <a:extLst>
                <a:ext uri="{FF2B5EF4-FFF2-40B4-BE49-F238E27FC236}">
                  <a16:creationId xmlns:a16="http://schemas.microsoft.com/office/drawing/2014/main" id="{D263ED5C-9791-42F6-8C9F-BF1BE619ACAF}"/>
                </a:ext>
              </a:extLst>
            </p:cNvPr>
            <p:cNvPicPr>
              <a:picLocks noChangeAspect="1"/>
            </p:cNvPicPr>
            <p:nvPr/>
          </p:nvPicPr>
          <p:blipFill>
            <a:blip r:embed="rId4"/>
            <a:stretch>
              <a:fillRect/>
            </a:stretch>
          </p:blipFill>
          <p:spPr>
            <a:xfrm>
              <a:off x="1383029" y="2278800"/>
              <a:ext cx="1533600" cy="1150200"/>
            </a:xfrm>
            <a:prstGeom prst="rect">
              <a:avLst/>
            </a:prstGeom>
          </p:spPr>
        </p:pic>
        <p:pic>
          <p:nvPicPr>
            <p:cNvPr id="85" name="Picture 84">
              <a:extLst>
                <a:ext uri="{FF2B5EF4-FFF2-40B4-BE49-F238E27FC236}">
                  <a16:creationId xmlns:a16="http://schemas.microsoft.com/office/drawing/2014/main" id="{B8EE06A5-9657-4CB5-874C-871A4C9A8A97}"/>
                </a:ext>
              </a:extLst>
            </p:cNvPr>
            <p:cNvPicPr>
              <a:picLocks noChangeAspect="1"/>
            </p:cNvPicPr>
            <p:nvPr/>
          </p:nvPicPr>
          <p:blipFill>
            <a:blip r:embed="rId6"/>
            <a:stretch>
              <a:fillRect/>
            </a:stretch>
          </p:blipFill>
          <p:spPr>
            <a:xfrm>
              <a:off x="3008632" y="2267615"/>
              <a:ext cx="1533600" cy="1147687"/>
            </a:xfrm>
            <a:prstGeom prst="rect">
              <a:avLst/>
            </a:prstGeom>
          </p:spPr>
        </p:pic>
        <p:pic>
          <p:nvPicPr>
            <p:cNvPr id="86" name="Picture 85">
              <a:extLst>
                <a:ext uri="{FF2B5EF4-FFF2-40B4-BE49-F238E27FC236}">
                  <a16:creationId xmlns:a16="http://schemas.microsoft.com/office/drawing/2014/main" id="{67D50865-6A1B-44C8-9B25-28AE8269BC6B}"/>
                </a:ext>
              </a:extLst>
            </p:cNvPr>
            <p:cNvPicPr>
              <a:picLocks noChangeAspect="1"/>
            </p:cNvPicPr>
            <p:nvPr/>
          </p:nvPicPr>
          <p:blipFill>
            <a:blip r:embed="rId9"/>
            <a:stretch>
              <a:fillRect/>
            </a:stretch>
          </p:blipFill>
          <p:spPr>
            <a:xfrm>
              <a:off x="4634235" y="2268893"/>
              <a:ext cx="1533600" cy="1146409"/>
            </a:xfrm>
            <a:prstGeom prst="rect">
              <a:avLst/>
            </a:prstGeom>
          </p:spPr>
        </p:pic>
      </p:grpSp>
      <p:sp>
        <p:nvSpPr>
          <p:cNvPr id="38" name="Rectangle 37">
            <a:extLst>
              <a:ext uri="{FF2B5EF4-FFF2-40B4-BE49-F238E27FC236}">
                <a16:creationId xmlns:a16="http://schemas.microsoft.com/office/drawing/2014/main" id="{48949EF1-7966-4722-AAB5-D95F0B5B2AD8}"/>
              </a:ext>
            </a:extLst>
          </p:cNvPr>
          <p:cNvSpPr/>
          <p:nvPr/>
        </p:nvSpPr>
        <p:spPr>
          <a:xfrm>
            <a:off x="200637" y="514441"/>
            <a:ext cx="3618170" cy="276999"/>
          </a:xfrm>
          <a:prstGeom prst="rect">
            <a:avLst/>
          </a:prstGeom>
        </p:spPr>
        <p:txBody>
          <a:bodyPr wrap="none">
            <a:spAutoFit/>
          </a:bodyPr>
          <a:lstStyle/>
          <a:p>
            <a:r>
              <a:rPr lang="en-GB" sz="1200" dirty="0"/>
              <a:t>Conquest and Frontiers: England and the Celtic Peoples</a:t>
            </a:r>
          </a:p>
        </p:txBody>
      </p:sp>
      <p:sp>
        <p:nvSpPr>
          <p:cNvPr id="39" name="Rectangle 38">
            <a:extLst>
              <a:ext uri="{FF2B5EF4-FFF2-40B4-BE49-F238E27FC236}">
                <a16:creationId xmlns:a16="http://schemas.microsoft.com/office/drawing/2014/main" id="{93DE01FF-0D6B-4E51-B8AE-657C0533A2B3}"/>
              </a:ext>
            </a:extLst>
          </p:cNvPr>
          <p:cNvSpPr/>
          <p:nvPr/>
        </p:nvSpPr>
        <p:spPr>
          <a:xfrm>
            <a:off x="4437160" y="507635"/>
            <a:ext cx="923201" cy="276999"/>
          </a:xfrm>
          <a:prstGeom prst="rect">
            <a:avLst/>
          </a:prstGeom>
        </p:spPr>
        <p:txBody>
          <a:bodyPr wrap="none">
            <a:spAutoFit/>
          </a:bodyPr>
          <a:lstStyle/>
          <a:p>
            <a:r>
              <a:rPr lang="en-GB" sz="1200" dirty="0"/>
              <a:t>Rees Davies</a:t>
            </a:r>
          </a:p>
        </p:txBody>
      </p:sp>
      <p:sp>
        <p:nvSpPr>
          <p:cNvPr id="40" name="Rectangle 39">
            <a:extLst>
              <a:ext uri="{FF2B5EF4-FFF2-40B4-BE49-F238E27FC236}">
                <a16:creationId xmlns:a16="http://schemas.microsoft.com/office/drawing/2014/main" id="{7D222D15-6D87-467C-B1A2-D4B23231A191}"/>
              </a:ext>
            </a:extLst>
          </p:cNvPr>
          <p:cNvSpPr/>
          <p:nvPr/>
        </p:nvSpPr>
        <p:spPr>
          <a:xfrm>
            <a:off x="7656756" y="507634"/>
            <a:ext cx="1128194" cy="276999"/>
          </a:xfrm>
          <a:prstGeom prst="rect">
            <a:avLst/>
          </a:prstGeom>
        </p:spPr>
        <p:txBody>
          <a:bodyPr wrap="none">
            <a:spAutoFit/>
          </a:bodyPr>
          <a:lstStyle/>
          <a:p>
            <a:r>
              <a:rPr lang="en-GB" sz="1200" dirty="0"/>
              <a:t>01 March 1999</a:t>
            </a:r>
          </a:p>
        </p:txBody>
      </p:sp>
    </p:spTree>
    <p:extLst>
      <p:ext uri="{BB962C8B-B14F-4D97-AF65-F5344CB8AC3E}">
        <p14:creationId xmlns:p14="http://schemas.microsoft.com/office/powerpoint/2010/main" val="2251811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6897051-171F-40EB-9455-AA273E7D8C4D}"/>
              </a:ext>
            </a:extLst>
          </p:cNvPr>
          <p:cNvPicPr>
            <a:picLocks noChangeAspect="1"/>
          </p:cNvPicPr>
          <p:nvPr/>
        </p:nvPicPr>
        <p:blipFill>
          <a:blip r:embed="rId3"/>
          <a:stretch>
            <a:fillRect/>
          </a:stretch>
        </p:blipFill>
        <p:spPr>
          <a:xfrm>
            <a:off x="2751218" y="1690688"/>
            <a:ext cx="6715539" cy="5024218"/>
          </a:xfrm>
          <a:prstGeom prst="rect">
            <a:avLst/>
          </a:prstGeom>
        </p:spPr>
      </p:pic>
      <p:sp>
        <p:nvSpPr>
          <p:cNvPr id="7" name="Title 1">
            <a:extLst>
              <a:ext uri="{FF2B5EF4-FFF2-40B4-BE49-F238E27FC236}">
                <a16:creationId xmlns:a16="http://schemas.microsoft.com/office/drawing/2014/main" id="{DABF62CA-2411-4A21-B7CD-63295EA750EE}"/>
              </a:ext>
            </a:extLst>
          </p:cNvPr>
          <p:cNvSpPr>
            <a:spLocks noGrp="1"/>
          </p:cNvSpPr>
          <p:nvPr>
            <p:ph type="title"/>
          </p:nvPr>
        </p:nvSpPr>
        <p:spPr/>
        <p:txBody>
          <a:bodyPr/>
          <a:lstStyle/>
          <a:p>
            <a:r>
              <a:rPr lang="en-GB" dirty="0">
                <a:solidFill>
                  <a:srgbClr val="333F50"/>
                </a:solidFill>
              </a:rPr>
              <a:t>Choosing learning activities &amp; Assessment</a:t>
            </a:r>
          </a:p>
        </p:txBody>
      </p:sp>
      <p:pic>
        <p:nvPicPr>
          <p:cNvPr id="9" name="Graphic 8" descr="Checkmark">
            <a:extLst>
              <a:ext uri="{FF2B5EF4-FFF2-40B4-BE49-F238E27FC236}">
                <a16:creationId xmlns:a16="http://schemas.microsoft.com/office/drawing/2014/main" id="{75E35B75-1CC7-4FDF-9A26-A4DF6A8E688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836951" y="2500663"/>
            <a:ext cx="235399" cy="235399"/>
          </a:xfrm>
          <a:prstGeom prst="rect">
            <a:avLst/>
          </a:prstGeom>
        </p:spPr>
      </p:pic>
      <p:pic>
        <p:nvPicPr>
          <p:cNvPr id="10" name="Graphic 9" descr="Checkmark">
            <a:extLst>
              <a:ext uri="{FF2B5EF4-FFF2-40B4-BE49-F238E27FC236}">
                <a16:creationId xmlns:a16="http://schemas.microsoft.com/office/drawing/2014/main" id="{AEDA2B44-C838-49E3-A3A4-0777526E8E9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836950" y="2847356"/>
            <a:ext cx="235399" cy="235399"/>
          </a:xfrm>
          <a:prstGeom prst="rect">
            <a:avLst/>
          </a:prstGeom>
        </p:spPr>
      </p:pic>
      <p:pic>
        <p:nvPicPr>
          <p:cNvPr id="11" name="Graphic 10" descr="Checkmark">
            <a:extLst>
              <a:ext uri="{FF2B5EF4-FFF2-40B4-BE49-F238E27FC236}">
                <a16:creationId xmlns:a16="http://schemas.microsoft.com/office/drawing/2014/main" id="{F7B8EF17-A858-4343-B434-8CF38F2F923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195293" y="2499067"/>
            <a:ext cx="235399" cy="235399"/>
          </a:xfrm>
          <a:prstGeom prst="rect">
            <a:avLst/>
          </a:prstGeom>
        </p:spPr>
      </p:pic>
    </p:spTree>
    <p:extLst>
      <p:ext uri="{BB962C8B-B14F-4D97-AF65-F5344CB8AC3E}">
        <p14:creationId xmlns:p14="http://schemas.microsoft.com/office/powerpoint/2010/main" val="2729268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left)">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left)">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nodeType="clickEffect">
                                  <p:stCondLst>
                                    <p:cond delay="0"/>
                                  </p:stCondLst>
                                  <p:childTnLst>
                                    <p:animEffect transition="out" filter="fade">
                                      <p:cBhvr>
                                        <p:cTn id="30" dur="500"/>
                                        <p:tgtEl>
                                          <p:spTgt spid="4"/>
                                        </p:tgtEl>
                                      </p:cBhvr>
                                    </p:animEffect>
                                    <p:set>
                                      <p:cBhvr>
                                        <p:cTn id="31" dur="1" fill="hold">
                                          <p:stCondLst>
                                            <p:cond delay="499"/>
                                          </p:stCondLst>
                                        </p:cTn>
                                        <p:tgtEl>
                                          <p:spTgt spid="4"/>
                                        </p:tgtEl>
                                        <p:attrNameLst>
                                          <p:attrName>style.visibility</p:attrName>
                                        </p:attrNameLst>
                                      </p:cBhvr>
                                      <p:to>
                                        <p:strVal val="hidden"/>
                                      </p:to>
                                    </p:set>
                                  </p:childTnLst>
                                </p:cTn>
                              </p:par>
                              <p:par>
                                <p:cTn id="32" presetID="10" presetClass="exit" presetSubtype="0" fill="hold" nodeType="withEffect">
                                  <p:stCondLst>
                                    <p:cond delay="0"/>
                                  </p:stCondLst>
                                  <p:childTnLst>
                                    <p:animEffect transition="out" filter="fade">
                                      <p:cBhvr>
                                        <p:cTn id="33" dur="500"/>
                                        <p:tgtEl>
                                          <p:spTgt spid="9"/>
                                        </p:tgtEl>
                                      </p:cBhvr>
                                    </p:animEffect>
                                    <p:set>
                                      <p:cBhvr>
                                        <p:cTn id="34" dur="1" fill="hold">
                                          <p:stCondLst>
                                            <p:cond delay="499"/>
                                          </p:stCondLst>
                                        </p:cTn>
                                        <p:tgtEl>
                                          <p:spTgt spid="9"/>
                                        </p:tgtEl>
                                        <p:attrNameLst>
                                          <p:attrName>style.visibility</p:attrName>
                                        </p:attrNameLst>
                                      </p:cBhvr>
                                      <p:to>
                                        <p:strVal val="hidden"/>
                                      </p:to>
                                    </p:set>
                                  </p:childTnLst>
                                </p:cTn>
                              </p:par>
                              <p:par>
                                <p:cTn id="35" presetID="10" presetClass="exit" presetSubtype="0" fill="hold" nodeType="withEffect">
                                  <p:stCondLst>
                                    <p:cond delay="0"/>
                                  </p:stCondLst>
                                  <p:childTnLst>
                                    <p:animEffect transition="out" filter="fade">
                                      <p:cBhvr>
                                        <p:cTn id="36" dur="500"/>
                                        <p:tgtEl>
                                          <p:spTgt spid="10"/>
                                        </p:tgtEl>
                                      </p:cBhvr>
                                    </p:animEffect>
                                    <p:set>
                                      <p:cBhvr>
                                        <p:cTn id="37" dur="1" fill="hold">
                                          <p:stCondLst>
                                            <p:cond delay="499"/>
                                          </p:stCondLst>
                                        </p:cTn>
                                        <p:tgtEl>
                                          <p:spTgt spid="10"/>
                                        </p:tgtEl>
                                        <p:attrNameLst>
                                          <p:attrName>style.visibility</p:attrName>
                                        </p:attrNameLst>
                                      </p:cBhvr>
                                      <p:to>
                                        <p:strVal val="hidden"/>
                                      </p:to>
                                    </p:set>
                                  </p:childTnLst>
                                </p:cTn>
                              </p:par>
                              <p:par>
                                <p:cTn id="38" presetID="10" presetClass="exit" presetSubtype="0" fill="hold" nodeType="withEffect">
                                  <p:stCondLst>
                                    <p:cond delay="0"/>
                                  </p:stCondLst>
                                  <p:childTnLst>
                                    <p:animEffect transition="out" filter="fade">
                                      <p:cBhvr>
                                        <p:cTn id="39" dur="500"/>
                                        <p:tgtEl>
                                          <p:spTgt spid="11"/>
                                        </p:tgtEl>
                                      </p:cBhvr>
                                    </p:animEffect>
                                    <p:set>
                                      <p:cBhvr>
                                        <p:cTn id="40"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225702E-F46A-4935-8DC0-8EABB3CEEB74}"/>
              </a:ext>
            </a:extLst>
          </p:cNvPr>
          <p:cNvPicPr>
            <a:picLocks noChangeAspect="1"/>
          </p:cNvPicPr>
          <p:nvPr/>
        </p:nvPicPr>
        <p:blipFill>
          <a:blip r:embed="rId2"/>
          <a:stretch>
            <a:fillRect/>
          </a:stretch>
        </p:blipFill>
        <p:spPr>
          <a:xfrm>
            <a:off x="2751222" y="1678027"/>
            <a:ext cx="6714000" cy="5025843"/>
          </a:xfrm>
          <a:prstGeom prst="rect">
            <a:avLst/>
          </a:prstGeom>
        </p:spPr>
      </p:pic>
      <p:sp>
        <p:nvSpPr>
          <p:cNvPr id="7" name="Title 1">
            <a:extLst>
              <a:ext uri="{FF2B5EF4-FFF2-40B4-BE49-F238E27FC236}">
                <a16:creationId xmlns:a16="http://schemas.microsoft.com/office/drawing/2014/main" id="{DABF62CA-2411-4A21-B7CD-63295EA750EE}"/>
              </a:ext>
            </a:extLst>
          </p:cNvPr>
          <p:cNvSpPr>
            <a:spLocks noGrp="1"/>
          </p:cNvSpPr>
          <p:nvPr>
            <p:ph type="title"/>
          </p:nvPr>
        </p:nvSpPr>
        <p:spPr/>
        <p:txBody>
          <a:bodyPr/>
          <a:lstStyle/>
          <a:p>
            <a:r>
              <a:rPr lang="en-GB" dirty="0"/>
              <a:t>Choosing learning activities &amp; Assessment</a:t>
            </a:r>
          </a:p>
        </p:txBody>
      </p:sp>
      <p:pic>
        <p:nvPicPr>
          <p:cNvPr id="10" name="Graphic 9" descr="Checkmark">
            <a:extLst>
              <a:ext uri="{FF2B5EF4-FFF2-40B4-BE49-F238E27FC236}">
                <a16:creationId xmlns:a16="http://schemas.microsoft.com/office/drawing/2014/main" id="{AEDA2B44-C838-49E3-A3A4-0777526E8E9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846480" y="2498765"/>
            <a:ext cx="235399" cy="235399"/>
          </a:xfrm>
          <a:prstGeom prst="rect">
            <a:avLst/>
          </a:prstGeom>
        </p:spPr>
      </p:pic>
      <p:sp>
        <p:nvSpPr>
          <p:cNvPr id="3" name="TextBox 2">
            <a:extLst>
              <a:ext uri="{FF2B5EF4-FFF2-40B4-BE49-F238E27FC236}">
                <a16:creationId xmlns:a16="http://schemas.microsoft.com/office/drawing/2014/main" id="{8BCAAF2A-8015-408A-A82D-278E31B068F8}"/>
              </a:ext>
            </a:extLst>
          </p:cNvPr>
          <p:cNvSpPr txBox="1"/>
          <p:nvPr/>
        </p:nvSpPr>
        <p:spPr>
          <a:xfrm>
            <a:off x="3081877" y="4043390"/>
            <a:ext cx="2770699" cy="307777"/>
          </a:xfrm>
          <a:prstGeom prst="rect">
            <a:avLst/>
          </a:prstGeom>
          <a:noFill/>
        </p:spPr>
        <p:txBody>
          <a:bodyPr wrap="square" rtlCol="0">
            <a:spAutoFit/>
          </a:bodyPr>
          <a:lstStyle/>
          <a:p>
            <a:r>
              <a:rPr lang="en-GB" sz="1400" dirty="0"/>
              <a:t>Interview Professor Davies </a:t>
            </a:r>
          </a:p>
        </p:txBody>
      </p:sp>
      <p:pic>
        <p:nvPicPr>
          <p:cNvPr id="11" name="Graphic 10" descr="Checkmark">
            <a:extLst>
              <a:ext uri="{FF2B5EF4-FFF2-40B4-BE49-F238E27FC236}">
                <a16:creationId xmlns:a16="http://schemas.microsoft.com/office/drawing/2014/main" id="{A08376FC-7AD2-4AE2-B88C-CF104F04E69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846478" y="4073248"/>
            <a:ext cx="235399" cy="235399"/>
          </a:xfrm>
          <a:prstGeom prst="rect">
            <a:avLst/>
          </a:prstGeom>
        </p:spPr>
      </p:pic>
    </p:spTree>
    <p:extLst>
      <p:ext uri="{BB962C8B-B14F-4D97-AF65-F5344CB8AC3E}">
        <p14:creationId xmlns:p14="http://schemas.microsoft.com/office/powerpoint/2010/main" val="3172893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500"/>
                                        <p:tgtEl>
                                          <p:spTgt spid="3"/>
                                        </p:tgtEl>
                                      </p:cBhvr>
                                    </p:animEffect>
                                  </p:childTnLst>
                                </p:cTn>
                              </p:par>
                            </p:childTnLst>
                          </p:cTn>
                        </p:par>
                        <p:par>
                          <p:cTn id="18" fill="hold">
                            <p:stCondLst>
                              <p:cond delay="50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0E5F3BD-C7E4-4A9C-8785-1D4E4F848ACD}"/>
              </a:ext>
            </a:extLst>
          </p:cNvPr>
          <p:cNvPicPr>
            <a:picLocks noChangeAspect="1"/>
          </p:cNvPicPr>
          <p:nvPr/>
        </p:nvPicPr>
        <p:blipFill>
          <a:blip r:embed="rId2"/>
          <a:stretch>
            <a:fillRect/>
          </a:stretch>
        </p:blipFill>
        <p:spPr>
          <a:xfrm>
            <a:off x="2751222" y="1678027"/>
            <a:ext cx="6714000" cy="5036879"/>
          </a:xfrm>
          <a:prstGeom prst="rect">
            <a:avLst/>
          </a:prstGeom>
        </p:spPr>
      </p:pic>
      <p:sp>
        <p:nvSpPr>
          <p:cNvPr id="7" name="Title 1">
            <a:extLst>
              <a:ext uri="{FF2B5EF4-FFF2-40B4-BE49-F238E27FC236}">
                <a16:creationId xmlns:a16="http://schemas.microsoft.com/office/drawing/2014/main" id="{DABF62CA-2411-4A21-B7CD-63295EA750EE}"/>
              </a:ext>
            </a:extLst>
          </p:cNvPr>
          <p:cNvSpPr>
            <a:spLocks noGrp="1"/>
          </p:cNvSpPr>
          <p:nvPr>
            <p:ph type="title"/>
          </p:nvPr>
        </p:nvSpPr>
        <p:spPr/>
        <p:txBody>
          <a:bodyPr/>
          <a:lstStyle/>
          <a:p>
            <a:r>
              <a:rPr lang="en-GB" dirty="0"/>
              <a:t>Choosing learning activities &amp; Assessment</a:t>
            </a:r>
          </a:p>
        </p:txBody>
      </p:sp>
      <p:pic>
        <p:nvPicPr>
          <p:cNvPr id="10" name="Graphic 9" descr="Checkmark">
            <a:extLst>
              <a:ext uri="{FF2B5EF4-FFF2-40B4-BE49-F238E27FC236}">
                <a16:creationId xmlns:a16="http://schemas.microsoft.com/office/drawing/2014/main" id="{AEDA2B44-C838-49E3-A3A4-0777526E8E9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836955" y="3003590"/>
            <a:ext cx="235399" cy="235399"/>
          </a:xfrm>
          <a:prstGeom prst="rect">
            <a:avLst/>
          </a:prstGeom>
        </p:spPr>
      </p:pic>
      <p:sp>
        <p:nvSpPr>
          <p:cNvPr id="2" name="Star: 5 Points 1">
            <a:extLst>
              <a:ext uri="{FF2B5EF4-FFF2-40B4-BE49-F238E27FC236}">
                <a16:creationId xmlns:a16="http://schemas.microsoft.com/office/drawing/2014/main" id="{137C4BA7-0C8B-4395-9697-D744568D5446}"/>
              </a:ext>
            </a:extLst>
          </p:cNvPr>
          <p:cNvSpPr/>
          <p:nvPr/>
        </p:nvSpPr>
        <p:spPr>
          <a:xfrm>
            <a:off x="4589548" y="2911739"/>
            <a:ext cx="485775" cy="419100"/>
          </a:xfrm>
          <a:prstGeom prst="star5">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Star: 5 Points 11">
            <a:extLst>
              <a:ext uri="{FF2B5EF4-FFF2-40B4-BE49-F238E27FC236}">
                <a16:creationId xmlns:a16="http://schemas.microsoft.com/office/drawing/2014/main" id="{DB294E45-19B5-49EF-988F-41985AE29491}"/>
              </a:ext>
            </a:extLst>
          </p:cNvPr>
          <p:cNvSpPr/>
          <p:nvPr/>
        </p:nvSpPr>
        <p:spPr>
          <a:xfrm>
            <a:off x="4018048" y="2911739"/>
            <a:ext cx="485775" cy="419100"/>
          </a:xfrm>
          <a:prstGeom prst="star5">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57679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40">
            <a:extLst>
              <a:ext uri="{FF2B5EF4-FFF2-40B4-BE49-F238E27FC236}">
                <a16:creationId xmlns:a16="http://schemas.microsoft.com/office/drawing/2014/main" id="{82C4C25A-6465-4D83-B6FC-8CE21FA4A068}"/>
              </a:ext>
            </a:extLst>
          </p:cNvPr>
          <p:cNvPicPr>
            <a:picLocks noChangeAspect="1"/>
          </p:cNvPicPr>
          <p:nvPr/>
        </p:nvPicPr>
        <p:blipFill>
          <a:blip r:embed="rId2"/>
          <a:stretch>
            <a:fillRect/>
          </a:stretch>
        </p:blipFill>
        <p:spPr>
          <a:xfrm>
            <a:off x="2739199" y="1702720"/>
            <a:ext cx="6722404" cy="5033497"/>
          </a:xfrm>
          <a:prstGeom prst="rect">
            <a:avLst/>
          </a:prstGeom>
        </p:spPr>
      </p:pic>
      <p:sp>
        <p:nvSpPr>
          <p:cNvPr id="42" name="Title 1">
            <a:extLst>
              <a:ext uri="{FF2B5EF4-FFF2-40B4-BE49-F238E27FC236}">
                <a16:creationId xmlns:a16="http://schemas.microsoft.com/office/drawing/2014/main" id="{FDF5EBC9-699F-4F49-85D1-1601B11B8BCE}"/>
              </a:ext>
            </a:extLst>
          </p:cNvPr>
          <p:cNvSpPr>
            <a:spLocks noGrp="1"/>
          </p:cNvSpPr>
          <p:nvPr>
            <p:ph type="title"/>
          </p:nvPr>
        </p:nvSpPr>
        <p:spPr/>
        <p:txBody>
          <a:bodyPr/>
          <a:lstStyle/>
          <a:p>
            <a:r>
              <a:rPr lang="en-GB" dirty="0"/>
              <a:t>Choosing learning activities &amp; Assessment</a:t>
            </a:r>
          </a:p>
        </p:txBody>
      </p:sp>
    </p:spTree>
    <p:extLst>
      <p:ext uri="{BB962C8B-B14F-4D97-AF65-F5344CB8AC3E}">
        <p14:creationId xmlns:p14="http://schemas.microsoft.com/office/powerpoint/2010/main" val="1772732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Effect transition="in" filter="fade">
                                      <p:cBhvr>
                                        <p:cTn id="11"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72A35DA-F976-4A31-A34A-DE8B3BF22530}"/>
              </a:ext>
            </a:extLst>
          </p:cNvPr>
          <p:cNvPicPr>
            <a:picLocks noChangeAspect="1"/>
          </p:cNvPicPr>
          <p:nvPr/>
        </p:nvPicPr>
        <p:blipFill rotWithShape="1">
          <a:blip r:embed="rId2"/>
          <a:srcRect r="247"/>
          <a:stretch/>
        </p:blipFill>
        <p:spPr>
          <a:xfrm>
            <a:off x="7735" y="0"/>
            <a:ext cx="9682340" cy="6858000"/>
          </a:xfrm>
          <a:prstGeom prst="rect">
            <a:avLst/>
          </a:prstGeom>
        </p:spPr>
      </p:pic>
      <p:grpSp>
        <p:nvGrpSpPr>
          <p:cNvPr id="14" name="Group 13">
            <a:extLst>
              <a:ext uri="{FF2B5EF4-FFF2-40B4-BE49-F238E27FC236}">
                <a16:creationId xmlns:a16="http://schemas.microsoft.com/office/drawing/2014/main" id="{13FE4B7F-B962-4173-AE82-6DE5F95D70BB}"/>
              </a:ext>
            </a:extLst>
          </p:cNvPr>
          <p:cNvGrpSpPr/>
          <p:nvPr/>
        </p:nvGrpSpPr>
        <p:grpSpPr>
          <a:xfrm>
            <a:off x="208372" y="515669"/>
            <a:ext cx="8584313" cy="277001"/>
            <a:chOff x="1443473" y="515669"/>
            <a:chExt cx="8584313" cy="277001"/>
          </a:xfrm>
        </p:grpSpPr>
        <p:sp>
          <p:nvSpPr>
            <p:cNvPr id="7" name="Rectangle 6">
              <a:extLst>
                <a:ext uri="{FF2B5EF4-FFF2-40B4-BE49-F238E27FC236}">
                  <a16:creationId xmlns:a16="http://schemas.microsoft.com/office/drawing/2014/main" id="{578A7C2A-81AE-472E-9A45-4F8D7E482E4F}"/>
                </a:ext>
              </a:extLst>
            </p:cNvPr>
            <p:cNvSpPr/>
            <p:nvPr/>
          </p:nvSpPr>
          <p:spPr>
            <a:xfrm>
              <a:off x="1443473" y="515671"/>
              <a:ext cx="2475486" cy="276999"/>
            </a:xfrm>
            <a:prstGeom prst="rect">
              <a:avLst/>
            </a:prstGeom>
          </p:spPr>
          <p:txBody>
            <a:bodyPr wrap="none">
              <a:spAutoFit/>
            </a:bodyPr>
            <a:lstStyle/>
            <a:p>
              <a:r>
                <a:rPr lang="en-GB" sz="1200" dirty="0"/>
                <a:t>Roman Satire: Ranting and Bantering</a:t>
              </a:r>
            </a:p>
          </p:txBody>
        </p:sp>
        <p:sp>
          <p:nvSpPr>
            <p:cNvPr id="11" name="Rectangle 10">
              <a:extLst>
                <a:ext uri="{FF2B5EF4-FFF2-40B4-BE49-F238E27FC236}">
                  <a16:creationId xmlns:a16="http://schemas.microsoft.com/office/drawing/2014/main" id="{82980557-0672-498F-975F-980E326A9B89}"/>
                </a:ext>
              </a:extLst>
            </p:cNvPr>
            <p:cNvSpPr/>
            <p:nvPr/>
          </p:nvSpPr>
          <p:spPr>
            <a:xfrm>
              <a:off x="5679996" y="515670"/>
              <a:ext cx="744114" cy="276999"/>
            </a:xfrm>
            <a:prstGeom prst="rect">
              <a:avLst/>
            </a:prstGeom>
          </p:spPr>
          <p:txBody>
            <a:bodyPr wrap="none">
              <a:spAutoFit/>
            </a:bodyPr>
            <a:lstStyle/>
            <a:p>
              <a:r>
                <a:rPr lang="en-GB" sz="1200" dirty="0"/>
                <a:t>Ian Gogh</a:t>
              </a:r>
            </a:p>
          </p:txBody>
        </p:sp>
        <p:sp>
          <p:nvSpPr>
            <p:cNvPr id="12" name="Rectangle 11">
              <a:extLst>
                <a:ext uri="{FF2B5EF4-FFF2-40B4-BE49-F238E27FC236}">
                  <a16:creationId xmlns:a16="http://schemas.microsoft.com/office/drawing/2014/main" id="{8786A0FB-1BF1-41B2-BD1E-5BDE92DBF1B7}"/>
                </a:ext>
              </a:extLst>
            </p:cNvPr>
            <p:cNvSpPr/>
            <p:nvPr/>
          </p:nvSpPr>
          <p:spPr>
            <a:xfrm>
              <a:off x="8899592" y="515669"/>
              <a:ext cx="1128194" cy="276999"/>
            </a:xfrm>
            <a:prstGeom prst="rect">
              <a:avLst/>
            </a:prstGeom>
          </p:spPr>
          <p:txBody>
            <a:bodyPr wrap="none">
              <a:spAutoFit/>
            </a:bodyPr>
            <a:lstStyle/>
            <a:p>
              <a:r>
                <a:rPr lang="en-GB" sz="1200" dirty="0"/>
                <a:t>15 March 2019</a:t>
              </a:r>
            </a:p>
          </p:txBody>
        </p:sp>
      </p:grpSp>
      <p:sp>
        <p:nvSpPr>
          <p:cNvPr id="16" name="TextBox 15">
            <a:extLst>
              <a:ext uri="{FF2B5EF4-FFF2-40B4-BE49-F238E27FC236}">
                <a16:creationId xmlns:a16="http://schemas.microsoft.com/office/drawing/2014/main" id="{7A52AF4D-F4AF-4570-8D90-1A2047F1FD5B}"/>
              </a:ext>
            </a:extLst>
          </p:cNvPr>
          <p:cNvSpPr txBox="1"/>
          <p:nvPr/>
        </p:nvSpPr>
        <p:spPr>
          <a:xfrm>
            <a:off x="242464" y="1301392"/>
            <a:ext cx="856966" cy="646331"/>
          </a:xfrm>
          <a:prstGeom prst="rect">
            <a:avLst/>
          </a:prstGeom>
          <a:noFill/>
        </p:spPr>
        <p:txBody>
          <a:bodyPr wrap="none" rtlCol="0">
            <a:spAutoFit/>
          </a:bodyPr>
          <a:lstStyle/>
          <a:p>
            <a:r>
              <a:rPr lang="en-GB" dirty="0"/>
              <a:t>Weeks </a:t>
            </a:r>
          </a:p>
          <a:p>
            <a:r>
              <a:rPr lang="en-GB" dirty="0"/>
              <a:t>1 -5</a:t>
            </a:r>
          </a:p>
        </p:txBody>
      </p:sp>
      <p:sp>
        <p:nvSpPr>
          <p:cNvPr id="18" name="TextBox 17">
            <a:extLst>
              <a:ext uri="{FF2B5EF4-FFF2-40B4-BE49-F238E27FC236}">
                <a16:creationId xmlns:a16="http://schemas.microsoft.com/office/drawing/2014/main" id="{199E6D54-5118-4025-AE5A-479F087CFC5F}"/>
              </a:ext>
            </a:extLst>
          </p:cNvPr>
          <p:cNvSpPr txBox="1"/>
          <p:nvPr/>
        </p:nvSpPr>
        <p:spPr>
          <a:xfrm>
            <a:off x="208372" y="3749803"/>
            <a:ext cx="856966" cy="646331"/>
          </a:xfrm>
          <a:prstGeom prst="rect">
            <a:avLst/>
          </a:prstGeom>
          <a:noFill/>
        </p:spPr>
        <p:txBody>
          <a:bodyPr wrap="none" rtlCol="0">
            <a:spAutoFit/>
          </a:bodyPr>
          <a:lstStyle/>
          <a:p>
            <a:r>
              <a:rPr lang="en-GB" dirty="0"/>
              <a:t>Weeks </a:t>
            </a:r>
          </a:p>
          <a:p>
            <a:r>
              <a:rPr lang="en-GB" dirty="0"/>
              <a:t>6 - 8</a:t>
            </a:r>
          </a:p>
        </p:txBody>
      </p:sp>
      <p:sp>
        <p:nvSpPr>
          <p:cNvPr id="20" name="TextBox 19">
            <a:extLst>
              <a:ext uri="{FF2B5EF4-FFF2-40B4-BE49-F238E27FC236}">
                <a16:creationId xmlns:a16="http://schemas.microsoft.com/office/drawing/2014/main" id="{7DFCE152-F974-4FCE-978B-AD7CD68F0272}"/>
              </a:ext>
            </a:extLst>
          </p:cNvPr>
          <p:cNvSpPr txBox="1"/>
          <p:nvPr/>
        </p:nvSpPr>
        <p:spPr>
          <a:xfrm>
            <a:off x="208372" y="4865751"/>
            <a:ext cx="846194" cy="369332"/>
          </a:xfrm>
          <a:prstGeom prst="rect">
            <a:avLst/>
          </a:prstGeom>
          <a:noFill/>
        </p:spPr>
        <p:txBody>
          <a:bodyPr wrap="none" rtlCol="0">
            <a:spAutoFit/>
          </a:bodyPr>
          <a:lstStyle/>
          <a:p>
            <a:r>
              <a:rPr lang="en-GB" dirty="0"/>
              <a:t>Project</a:t>
            </a:r>
          </a:p>
        </p:txBody>
      </p:sp>
      <p:pic>
        <p:nvPicPr>
          <p:cNvPr id="23" name="Picture 22">
            <a:extLst>
              <a:ext uri="{FF2B5EF4-FFF2-40B4-BE49-F238E27FC236}">
                <a16:creationId xmlns:a16="http://schemas.microsoft.com/office/drawing/2014/main" id="{74EC7D48-3F1D-47BB-91C2-1841774A3528}"/>
              </a:ext>
            </a:extLst>
          </p:cNvPr>
          <p:cNvPicPr>
            <a:picLocks noChangeAspect="1"/>
          </p:cNvPicPr>
          <p:nvPr/>
        </p:nvPicPr>
        <p:blipFill>
          <a:blip r:embed="rId3"/>
          <a:stretch>
            <a:fillRect/>
          </a:stretch>
        </p:blipFill>
        <p:spPr>
          <a:xfrm>
            <a:off x="10161907" y="49193"/>
            <a:ext cx="1533600" cy="1150200"/>
          </a:xfrm>
          <a:prstGeom prst="rect">
            <a:avLst/>
          </a:prstGeom>
        </p:spPr>
      </p:pic>
      <p:pic>
        <p:nvPicPr>
          <p:cNvPr id="24" name="Picture 23">
            <a:extLst>
              <a:ext uri="{FF2B5EF4-FFF2-40B4-BE49-F238E27FC236}">
                <a16:creationId xmlns:a16="http://schemas.microsoft.com/office/drawing/2014/main" id="{F3F312E4-D97A-4A6A-949A-1245042CC70C}"/>
              </a:ext>
            </a:extLst>
          </p:cNvPr>
          <p:cNvPicPr>
            <a:picLocks noChangeAspect="1"/>
          </p:cNvPicPr>
          <p:nvPr/>
        </p:nvPicPr>
        <p:blipFill>
          <a:blip r:embed="rId4"/>
          <a:stretch>
            <a:fillRect/>
          </a:stretch>
        </p:blipFill>
        <p:spPr>
          <a:xfrm>
            <a:off x="10161907" y="1172464"/>
            <a:ext cx="1533600" cy="1151776"/>
          </a:xfrm>
          <a:prstGeom prst="rect">
            <a:avLst/>
          </a:prstGeom>
        </p:spPr>
      </p:pic>
      <p:pic>
        <p:nvPicPr>
          <p:cNvPr id="25" name="Picture 24">
            <a:extLst>
              <a:ext uri="{FF2B5EF4-FFF2-40B4-BE49-F238E27FC236}">
                <a16:creationId xmlns:a16="http://schemas.microsoft.com/office/drawing/2014/main" id="{08612462-ECAD-4F6B-8E6A-E2C68EF119BC}"/>
              </a:ext>
            </a:extLst>
          </p:cNvPr>
          <p:cNvPicPr>
            <a:picLocks noChangeAspect="1"/>
          </p:cNvPicPr>
          <p:nvPr/>
        </p:nvPicPr>
        <p:blipFill>
          <a:blip r:embed="rId5"/>
          <a:stretch>
            <a:fillRect/>
          </a:stretch>
        </p:blipFill>
        <p:spPr>
          <a:xfrm>
            <a:off x="10161907" y="2297311"/>
            <a:ext cx="1533600" cy="1147687"/>
          </a:xfrm>
          <a:prstGeom prst="rect">
            <a:avLst/>
          </a:prstGeom>
        </p:spPr>
      </p:pic>
      <p:pic>
        <p:nvPicPr>
          <p:cNvPr id="26" name="Picture 25">
            <a:extLst>
              <a:ext uri="{FF2B5EF4-FFF2-40B4-BE49-F238E27FC236}">
                <a16:creationId xmlns:a16="http://schemas.microsoft.com/office/drawing/2014/main" id="{EB0F5C99-64C4-483A-9763-5F00D37B5EAE}"/>
              </a:ext>
            </a:extLst>
          </p:cNvPr>
          <p:cNvPicPr>
            <a:picLocks noChangeAspect="1"/>
          </p:cNvPicPr>
          <p:nvPr/>
        </p:nvPicPr>
        <p:blipFill>
          <a:blip r:embed="rId6"/>
          <a:stretch>
            <a:fillRect/>
          </a:stretch>
        </p:blipFill>
        <p:spPr>
          <a:xfrm>
            <a:off x="10161907" y="3418069"/>
            <a:ext cx="1533600" cy="1149263"/>
          </a:xfrm>
          <a:prstGeom prst="rect">
            <a:avLst/>
          </a:prstGeom>
        </p:spPr>
      </p:pic>
      <p:pic>
        <p:nvPicPr>
          <p:cNvPr id="27" name="Picture 26">
            <a:extLst>
              <a:ext uri="{FF2B5EF4-FFF2-40B4-BE49-F238E27FC236}">
                <a16:creationId xmlns:a16="http://schemas.microsoft.com/office/drawing/2014/main" id="{533DA08A-9230-422A-B12F-BE209FE988EB}"/>
              </a:ext>
            </a:extLst>
          </p:cNvPr>
          <p:cNvPicPr>
            <a:picLocks noChangeAspect="1"/>
          </p:cNvPicPr>
          <p:nvPr/>
        </p:nvPicPr>
        <p:blipFill>
          <a:blip r:embed="rId7"/>
          <a:stretch>
            <a:fillRect/>
          </a:stretch>
        </p:blipFill>
        <p:spPr>
          <a:xfrm>
            <a:off x="10161907" y="4540403"/>
            <a:ext cx="1533600" cy="1148922"/>
          </a:xfrm>
          <a:prstGeom prst="rect">
            <a:avLst/>
          </a:prstGeom>
        </p:spPr>
      </p:pic>
      <p:pic>
        <p:nvPicPr>
          <p:cNvPr id="28" name="Picture 27">
            <a:extLst>
              <a:ext uri="{FF2B5EF4-FFF2-40B4-BE49-F238E27FC236}">
                <a16:creationId xmlns:a16="http://schemas.microsoft.com/office/drawing/2014/main" id="{06A6716E-479C-4B11-BAD8-22C2E65B55FC}"/>
              </a:ext>
            </a:extLst>
          </p:cNvPr>
          <p:cNvPicPr>
            <a:picLocks noChangeAspect="1"/>
          </p:cNvPicPr>
          <p:nvPr/>
        </p:nvPicPr>
        <p:blipFill>
          <a:blip r:embed="rId8"/>
          <a:stretch>
            <a:fillRect/>
          </a:stretch>
        </p:blipFill>
        <p:spPr>
          <a:xfrm>
            <a:off x="10161907" y="5662398"/>
            <a:ext cx="1533600" cy="1146409"/>
          </a:xfrm>
          <a:prstGeom prst="rect">
            <a:avLst/>
          </a:prstGeom>
        </p:spPr>
      </p:pic>
      <p:pic>
        <p:nvPicPr>
          <p:cNvPr id="19" name="Picture 18">
            <a:extLst>
              <a:ext uri="{FF2B5EF4-FFF2-40B4-BE49-F238E27FC236}">
                <a16:creationId xmlns:a16="http://schemas.microsoft.com/office/drawing/2014/main" id="{4A290FE7-7917-4E51-953F-ED1CC8DF2D84}"/>
              </a:ext>
            </a:extLst>
          </p:cNvPr>
          <p:cNvPicPr>
            <a:picLocks noChangeAspect="1"/>
          </p:cNvPicPr>
          <p:nvPr/>
        </p:nvPicPr>
        <p:blipFill>
          <a:blip r:embed="rId3"/>
          <a:stretch>
            <a:fillRect/>
          </a:stretch>
        </p:blipFill>
        <p:spPr>
          <a:xfrm>
            <a:off x="1446115" y="950893"/>
            <a:ext cx="1533600" cy="1150200"/>
          </a:xfrm>
          <a:prstGeom prst="rect">
            <a:avLst/>
          </a:prstGeom>
        </p:spPr>
      </p:pic>
      <p:pic>
        <p:nvPicPr>
          <p:cNvPr id="21" name="Picture 20">
            <a:extLst>
              <a:ext uri="{FF2B5EF4-FFF2-40B4-BE49-F238E27FC236}">
                <a16:creationId xmlns:a16="http://schemas.microsoft.com/office/drawing/2014/main" id="{3713F169-29C1-4152-B0A4-68D5E9C9DA69}"/>
              </a:ext>
            </a:extLst>
          </p:cNvPr>
          <p:cNvPicPr>
            <a:picLocks noChangeAspect="1"/>
          </p:cNvPicPr>
          <p:nvPr/>
        </p:nvPicPr>
        <p:blipFill>
          <a:blip r:embed="rId4"/>
          <a:stretch>
            <a:fillRect/>
          </a:stretch>
        </p:blipFill>
        <p:spPr>
          <a:xfrm>
            <a:off x="1446115" y="1301392"/>
            <a:ext cx="1533600" cy="1151776"/>
          </a:xfrm>
          <a:prstGeom prst="rect">
            <a:avLst/>
          </a:prstGeom>
        </p:spPr>
      </p:pic>
      <p:pic>
        <p:nvPicPr>
          <p:cNvPr id="22" name="Picture 21">
            <a:extLst>
              <a:ext uri="{FF2B5EF4-FFF2-40B4-BE49-F238E27FC236}">
                <a16:creationId xmlns:a16="http://schemas.microsoft.com/office/drawing/2014/main" id="{5DF3BFFE-C3CA-4C04-A7CF-49D60A635993}"/>
              </a:ext>
            </a:extLst>
          </p:cNvPr>
          <p:cNvPicPr>
            <a:picLocks noChangeAspect="1"/>
          </p:cNvPicPr>
          <p:nvPr/>
        </p:nvPicPr>
        <p:blipFill>
          <a:blip r:embed="rId5"/>
          <a:stretch>
            <a:fillRect/>
          </a:stretch>
        </p:blipFill>
        <p:spPr>
          <a:xfrm>
            <a:off x="3067099" y="950893"/>
            <a:ext cx="1533600" cy="1147687"/>
          </a:xfrm>
          <a:prstGeom prst="rect">
            <a:avLst/>
          </a:prstGeom>
        </p:spPr>
      </p:pic>
      <p:pic>
        <p:nvPicPr>
          <p:cNvPr id="29" name="Picture 28">
            <a:extLst>
              <a:ext uri="{FF2B5EF4-FFF2-40B4-BE49-F238E27FC236}">
                <a16:creationId xmlns:a16="http://schemas.microsoft.com/office/drawing/2014/main" id="{9D97FF21-FA30-48E0-818E-A0821C21884C}"/>
              </a:ext>
            </a:extLst>
          </p:cNvPr>
          <p:cNvPicPr>
            <a:picLocks noChangeAspect="1"/>
          </p:cNvPicPr>
          <p:nvPr/>
        </p:nvPicPr>
        <p:blipFill>
          <a:blip r:embed="rId8"/>
          <a:stretch>
            <a:fillRect/>
          </a:stretch>
        </p:blipFill>
        <p:spPr>
          <a:xfrm>
            <a:off x="3065998" y="1301392"/>
            <a:ext cx="1533600" cy="1146409"/>
          </a:xfrm>
          <a:prstGeom prst="rect">
            <a:avLst/>
          </a:prstGeom>
        </p:spPr>
      </p:pic>
      <p:pic>
        <p:nvPicPr>
          <p:cNvPr id="30" name="Picture 29">
            <a:extLst>
              <a:ext uri="{FF2B5EF4-FFF2-40B4-BE49-F238E27FC236}">
                <a16:creationId xmlns:a16="http://schemas.microsoft.com/office/drawing/2014/main" id="{CBF5934F-6147-46B5-973B-09C0692AC654}"/>
              </a:ext>
            </a:extLst>
          </p:cNvPr>
          <p:cNvPicPr>
            <a:picLocks noChangeAspect="1"/>
          </p:cNvPicPr>
          <p:nvPr/>
        </p:nvPicPr>
        <p:blipFill>
          <a:blip r:embed="rId6"/>
          <a:stretch>
            <a:fillRect/>
          </a:stretch>
        </p:blipFill>
        <p:spPr>
          <a:xfrm>
            <a:off x="3065998" y="1618627"/>
            <a:ext cx="1533600" cy="1149263"/>
          </a:xfrm>
          <a:prstGeom prst="rect">
            <a:avLst/>
          </a:prstGeom>
        </p:spPr>
      </p:pic>
      <p:pic>
        <p:nvPicPr>
          <p:cNvPr id="31" name="Picture 30">
            <a:extLst>
              <a:ext uri="{FF2B5EF4-FFF2-40B4-BE49-F238E27FC236}">
                <a16:creationId xmlns:a16="http://schemas.microsoft.com/office/drawing/2014/main" id="{D58430CE-C9DF-408C-93E9-3F3200C084CD}"/>
              </a:ext>
            </a:extLst>
          </p:cNvPr>
          <p:cNvPicPr>
            <a:picLocks noChangeAspect="1"/>
          </p:cNvPicPr>
          <p:nvPr/>
        </p:nvPicPr>
        <p:blipFill>
          <a:blip r:embed="rId7"/>
          <a:stretch>
            <a:fillRect/>
          </a:stretch>
        </p:blipFill>
        <p:spPr>
          <a:xfrm>
            <a:off x="4685881" y="950657"/>
            <a:ext cx="1533600" cy="1148922"/>
          </a:xfrm>
          <a:prstGeom prst="rect">
            <a:avLst/>
          </a:prstGeom>
        </p:spPr>
      </p:pic>
      <p:pic>
        <p:nvPicPr>
          <p:cNvPr id="32" name="Picture 31">
            <a:extLst>
              <a:ext uri="{FF2B5EF4-FFF2-40B4-BE49-F238E27FC236}">
                <a16:creationId xmlns:a16="http://schemas.microsoft.com/office/drawing/2014/main" id="{A57C6320-D571-4220-835B-8A13CBE6D181}"/>
              </a:ext>
            </a:extLst>
          </p:cNvPr>
          <p:cNvPicPr>
            <a:picLocks noChangeAspect="1"/>
          </p:cNvPicPr>
          <p:nvPr/>
        </p:nvPicPr>
        <p:blipFill>
          <a:blip r:embed="rId3"/>
          <a:stretch>
            <a:fillRect/>
          </a:stretch>
        </p:blipFill>
        <p:spPr>
          <a:xfrm>
            <a:off x="6304663" y="949317"/>
            <a:ext cx="1533600" cy="1150200"/>
          </a:xfrm>
          <a:prstGeom prst="rect">
            <a:avLst/>
          </a:prstGeom>
        </p:spPr>
      </p:pic>
      <p:pic>
        <p:nvPicPr>
          <p:cNvPr id="33" name="Picture 32">
            <a:extLst>
              <a:ext uri="{FF2B5EF4-FFF2-40B4-BE49-F238E27FC236}">
                <a16:creationId xmlns:a16="http://schemas.microsoft.com/office/drawing/2014/main" id="{36B7574B-9884-4466-B1B4-133644EC37CB}"/>
              </a:ext>
            </a:extLst>
          </p:cNvPr>
          <p:cNvPicPr>
            <a:picLocks noChangeAspect="1"/>
          </p:cNvPicPr>
          <p:nvPr/>
        </p:nvPicPr>
        <p:blipFill>
          <a:blip r:embed="rId4"/>
          <a:stretch>
            <a:fillRect/>
          </a:stretch>
        </p:blipFill>
        <p:spPr>
          <a:xfrm>
            <a:off x="6304663" y="1299816"/>
            <a:ext cx="1533600" cy="1151776"/>
          </a:xfrm>
          <a:prstGeom prst="rect">
            <a:avLst/>
          </a:prstGeom>
        </p:spPr>
      </p:pic>
      <p:pic>
        <p:nvPicPr>
          <p:cNvPr id="34" name="Picture 33">
            <a:extLst>
              <a:ext uri="{FF2B5EF4-FFF2-40B4-BE49-F238E27FC236}">
                <a16:creationId xmlns:a16="http://schemas.microsoft.com/office/drawing/2014/main" id="{BE77C483-435E-4883-B19E-C018BB04DA2D}"/>
              </a:ext>
            </a:extLst>
          </p:cNvPr>
          <p:cNvPicPr>
            <a:picLocks noChangeAspect="1"/>
          </p:cNvPicPr>
          <p:nvPr/>
        </p:nvPicPr>
        <p:blipFill>
          <a:blip r:embed="rId6"/>
          <a:stretch>
            <a:fillRect/>
          </a:stretch>
        </p:blipFill>
        <p:spPr>
          <a:xfrm>
            <a:off x="7923445" y="949317"/>
            <a:ext cx="1533600" cy="1149263"/>
          </a:xfrm>
          <a:prstGeom prst="rect">
            <a:avLst/>
          </a:prstGeom>
        </p:spPr>
      </p:pic>
      <p:pic>
        <p:nvPicPr>
          <p:cNvPr id="35" name="Picture 34">
            <a:extLst>
              <a:ext uri="{FF2B5EF4-FFF2-40B4-BE49-F238E27FC236}">
                <a16:creationId xmlns:a16="http://schemas.microsoft.com/office/drawing/2014/main" id="{8CDBBFC1-EBEE-4CC6-9210-E732621D6534}"/>
              </a:ext>
            </a:extLst>
          </p:cNvPr>
          <p:cNvPicPr>
            <a:picLocks noChangeAspect="1"/>
          </p:cNvPicPr>
          <p:nvPr/>
        </p:nvPicPr>
        <p:blipFill>
          <a:blip r:embed="rId4"/>
          <a:stretch>
            <a:fillRect/>
          </a:stretch>
        </p:blipFill>
        <p:spPr>
          <a:xfrm>
            <a:off x="1446115" y="4756908"/>
            <a:ext cx="1533600" cy="1151776"/>
          </a:xfrm>
          <a:prstGeom prst="rect">
            <a:avLst/>
          </a:prstGeom>
        </p:spPr>
      </p:pic>
      <p:pic>
        <p:nvPicPr>
          <p:cNvPr id="36" name="Picture 35">
            <a:extLst>
              <a:ext uri="{FF2B5EF4-FFF2-40B4-BE49-F238E27FC236}">
                <a16:creationId xmlns:a16="http://schemas.microsoft.com/office/drawing/2014/main" id="{0B499739-BFA7-4F76-B753-62172522E283}"/>
              </a:ext>
            </a:extLst>
          </p:cNvPr>
          <p:cNvPicPr>
            <a:picLocks noChangeAspect="1"/>
          </p:cNvPicPr>
          <p:nvPr/>
        </p:nvPicPr>
        <p:blipFill>
          <a:blip r:embed="rId8"/>
          <a:stretch>
            <a:fillRect/>
          </a:stretch>
        </p:blipFill>
        <p:spPr>
          <a:xfrm>
            <a:off x="3065998" y="4756908"/>
            <a:ext cx="1533600" cy="1146409"/>
          </a:xfrm>
          <a:prstGeom prst="rect">
            <a:avLst/>
          </a:prstGeom>
        </p:spPr>
      </p:pic>
      <p:pic>
        <p:nvPicPr>
          <p:cNvPr id="38" name="Picture 37">
            <a:extLst>
              <a:ext uri="{FF2B5EF4-FFF2-40B4-BE49-F238E27FC236}">
                <a16:creationId xmlns:a16="http://schemas.microsoft.com/office/drawing/2014/main" id="{E2C92CA9-8F8F-4B88-997E-66606A5DEBFB}"/>
              </a:ext>
            </a:extLst>
          </p:cNvPr>
          <p:cNvPicPr>
            <a:picLocks noChangeAspect="1"/>
          </p:cNvPicPr>
          <p:nvPr/>
        </p:nvPicPr>
        <p:blipFill>
          <a:blip r:embed="rId3"/>
          <a:stretch>
            <a:fillRect/>
          </a:stretch>
        </p:blipFill>
        <p:spPr>
          <a:xfrm>
            <a:off x="1446115" y="3456183"/>
            <a:ext cx="1533600" cy="1150200"/>
          </a:xfrm>
          <a:prstGeom prst="rect">
            <a:avLst/>
          </a:prstGeom>
        </p:spPr>
      </p:pic>
      <p:pic>
        <p:nvPicPr>
          <p:cNvPr id="39" name="Picture 38">
            <a:extLst>
              <a:ext uri="{FF2B5EF4-FFF2-40B4-BE49-F238E27FC236}">
                <a16:creationId xmlns:a16="http://schemas.microsoft.com/office/drawing/2014/main" id="{95DA4C93-4B52-48D9-B4BD-191C13DB7AB7}"/>
              </a:ext>
            </a:extLst>
          </p:cNvPr>
          <p:cNvPicPr>
            <a:picLocks noChangeAspect="1"/>
          </p:cNvPicPr>
          <p:nvPr/>
        </p:nvPicPr>
        <p:blipFill>
          <a:blip r:embed="rId5"/>
          <a:stretch>
            <a:fillRect/>
          </a:stretch>
        </p:blipFill>
        <p:spPr>
          <a:xfrm>
            <a:off x="3071718" y="3444998"/>
            <a:ext cx="1533600" cy="1147687"/>
          </a:xfrm>
          <a:prstGeom prst="rect">
            <a:avLst/>
          </a:prstGeom>
        </p:spPr>
      </p:pic>
      <p:pic>
        <p:nvPicPr>
          <p:cNvPr id="40" name="Picture 39">
            <a:extLst>
              <a:ext uri="{FF2B5EF4-FFF2-40B4-BE49-F238E27FC236}">
                <a16:creationId xmlns:a16="http://schemas.microsoft.com/office/drawing/2014/main" id="{DE052256-5140-4D95-A254-ACF9608DD984}"/>
              </a:ext>
            </a:extLst>
          </p:cNvPr>
          <p:cNvPicPr>
            <a:picLocks noChangeAspect="1"/>
          </p:cNvPicPr>
          <p:nvPr/>
        </p:nvPicPr>
        <p:blipFill>
          <a:blip r:embed="rId8"/>
          <a:stretch>
            <a:fillRect/>
          </a:stretch>
        </p:blipFill>
        <p:spPr>
          <a:xfrm>
            <a:off x="4697321" y="3446276"/>
            <a:ext cx="1533600" cy="1146409"/>
          </a:xfrm>
          <a:prstGeom prst="rect">
            <a:avLst/>
          </a:prstGeom>
        </p:spPr>
      </p:pic>
      <p:pic>
        <p:nvPicPr>
          <p:cNvPr id="3" name="Graphic 2" descr="Line arrow: Rotate right">
            <a:extLst>
              <a:ext uri="{FF2B5EF4-FFF2-40B4-BE49-F238E27FC236}">
                <a16:creationId xmlns:a16="http://schemas.microsoft.com/office/drawing/2014/main" id="{0FC60026-58B5-4C83-AB2C-5C7FB4B4E3D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501364" y="3760077"/>
            <a:ext cx="646332" cy="646332"/>
          </a:xfrm>
          <a:prstGeom prst="rect">
            <a:avLst/>
          </a:prstGeom>
        </p:spPr>
      </p:pic>
      <p:sp>
        <p:nvSpPr>
          <p:cNvPr id="4" name="TextBox 3">
            <a:extLst>
              <a:ext uri="{FF2B5EF4-FFF2-40B4-BE49-F238E27FC236}">
                <a16:creationId xmlns:a16="http://schemas.microsoft.com/office/drawing/2014/main" id="{B8177890-7754-4F05-BACC-BEAE4697B20B}"/>
              </a:ext>
            </a:extLst>
          </p:cNvPr>
          <p:cNvSpPr txBox="1"/>
          <p:nvPr/>
        </p:nvSpPr>
        <p:spPr>
          <a:xfrm>
            <a:off x="7242612" y="3888302"/>
            <a:ext cx="843757" cy="369332"/>
          </a:xfrm>
          <a:prstGeom prst="rect">
            <a:avLst/>
          </a:prstGeom>
          <a:noFill/>
        </p:spPr>
        <p:txBody>
          <a:bodyPr wrap="none" rtlCol="0">
            <a:spAutoFit/>
          </a:bodyPr>
          <a:lstStyle/>
          <a:p>
            <a:r>
              <a:rPr lang="en-GB" dirty="0"/>
              <a:t>Repeat</a:t>
            </a:r>
          </a:p>
        </p:txBody>
      </p:sp>
    </p:spTree>
    <p:extLst>
      <p:ext uri="{BB962C8B-B14F-4D97-AF65-F5344CB8AC3E}">
        <p14:creationId xmlns:p14="http://schemas.microsoft.com/office/powerpoint/2010/main" val="3402770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500"/>
                                        <p:tgtEl>
                                          <p:spTgt spid="19"/>
                                        </p:tgtEl>
                                      </p:cBhvr>
                                    </p:animEffect>
                                  </p:childTnLst>
                                </p:cTn>
                              </p:par>
                              <p:par>
                                <p:cTn id="19" presetID="10" presetClass="entr" presetSubtype="0" fill="hold" nodeType="with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500"/>
                                        <p:tgtEl>
                                          <p:spTgt spid="21"/>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fade">
                                      <p:cBhvr>
                                        <p:cTn id="26" dur="500"/>
                                        <p:tgtEl>
                                          <p:spTgt spid="22"/>
                                        </p:tgtEl>
                                      </p:cBhvr>
                                    </p:animEffect>
                                  </p:childTnLst>
                                </p:cTn>
                              </p:par>
                              <p:par>
                                <p:cTn id="27" presetID="10" presetClass="entr" presetSubtype="0" fill="hold" nodeType="with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fade">
                                      <p:cBhvr>
                                        <p:cTn id="29" dur="500"/>
                                        <p:tgtEl>
                                          <p:spTgt spid="29"/>
                                        </p:tgtEl>
                                      </p:cBhvr>
                                    </p:animEffect>
                                  </p:childTnLst>
                                </p:cTn>
                              </p:par>
                              <p:par>
                                <p:cTn id="30" presetID="10" presetClass="entr" presetSubtype="0" fill="hold" nodeType="with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500"/>
                                        <p:tgtEl>
                                          <p:spTgt spid="3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fade">
                                      <p:cBhvr>
                                        <p:cTn id="37" dur="500"/>
                                        <p:tgtEl>
                                          <p:spTgt spid="3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2"/>
                                        </p:tgtEl>
                                        <p:attrNameLst>
                                          <p:attrName>style.visibility</p:attrName>
                                        </p:attrNameLst>
                                      </p:cBhvr>
                                      <p:to>
                                        <p:strVal val="visible"/>
                                      </p:to>
                                    </p:set>
                                    <p:animEffect transition="in" filter="fade">
                                      <p:cBhvr>
                                        <p:cTn id="42" dur="500"/>
                                        <p:tgtEl>
                                          <p:spTgt spid="32"/>
                                        </p:tgtEl>
                                      </p:cBhvr>
                                    </p:animEffect>
                                  </p:childTnLst>
                                </p:cTn>
                              </p:par>
                              <p:par>
                                <p:cTn id="43" presetID="10" presetClass="entr" presetSubtype="0" fill="hold" nodeType="with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fade">
                                      <p:cBhvr>
                                        <p:cTn id="45" dur="500"/>
                                        <p:tgtEl>
                                          <p:spTgt spid="33"/>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500"/>
                                        <p:tgtEl>
                                          <p:spTgt spid="34"/>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500"/>
                                        <p:tgtEl>
                                          <p:spTgt spid="38"/>
                                        </p:tgtEl>
                                      </p:cBhvr>
                                    </p:animEffect>
                                  </p:childTnLst>
                                </p:cTn>
                              </p:par>
                              <p:par>
                                <p:cTn id="56" presetID="10" presetClass="entr" presetSubtype="0" fill="hold" nodeType="with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fade">
                                      <p:cBhvr>
                                        <p:cTn id="58" dur="500"/>
                                        <p:tgtEl>
                                          <p:spTgt spid="39"/>
                                        </p:tgtEl>
                                      </p:cBhvr>
                                    </p:animEffect>
                                  </p:childTnLst>
                                </p:cTn>
                              </p:par>
                              <p:par>
                                <p:cTn id="59" presetID="10" presetClass="entr" presetSubtype="0" fill="hold"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fade">
                                      <p:cBhvr>
                                        <p:cTn id="61" dur="500"/>
                                        <p:tgtEl>
                                          <p:spTgt spid="40"/>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nodeType="clickEffect">
                                  <p:stCondLst>
                                    <p:cond delay="0"/>
                                  </p:stCondLst>
                                  <p:childTnLst>
                                    <p:set>
                                      <p:cBhvr>
                                        <p:cTn id="65" dur="1" fill="hold">
                                          <p:stCondLst>
                                            <p:cond delay="0"/>
                                          </p:stCondLst>
                                        </p:cTn>
                                        <p:tgtEl>
                                          <p:spTgt spid="3"/>
                                        </p:tgtEl>
                                        <p:attrNameLst>
                                          <p:attrName>style.visibility</p:attrName>
                                        </p:attrNameLst>
                                      </p:cBhvr>
                                      <p:to>
                                        <p:strVal val="visible"/>
                                      </p:to>
                                    </p:set>
                                    <p:animEffect transition="in" filter="fade">
                                      <p:cBhvr>
                                        <p:cTn id="66" dur="500"/>
                                        <p:tgtEl>
                                          <p:spTgt spid="3"/>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4"/>
                                        </p:tgtEl>
                                        <p:attrNameLst>
                                          <p:attrName>style.visibility</p:attrName>
                                        </p:attrNameLst>
                                      </p:cBhvr>
                                      <p:to>
                                        <p:strVal val="visible"/>
                                      </p:to>
                                    </p:set>
                                    <p:animEffect transition="in" filter="fade">
                                      <p:cBhvr>
                                        <p:cTn id="69" dur="500"/>
                                        <p:tgtEl>
                                          <p:spTgt spid="4"/>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fade">
                                      <p:cBhvr>
                                        <p:cTn id="74" dur="500"/>
                                        <p:tgtEl>
                                          <p:spTgt spid="35"/>
                                        </p:tgtEl>
                                      </p:cBhvr>
                                    </p:animEffect>
                                  </p:childTnLst>
                                </p:cTn>
                              </p:par>
                              <p:par>
                                <p:cTn id="75" presetID="10" presetClass="entr" presetSubtype="0" fill="hold" nodeType="with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P spid="20" grpId="0"/>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25237408-37F9-418A-9300-B50AC44A2078}"/>
              </a:ext>
            </a:extLst>
          </p:cNvPr>
          <p:cNvGrpSpPr/>
          <p:nvPr/>
        </p:nvGrpSpPr>
        <p:grpSpPr>
          <a:xfrm>
            <a:off x="10161907" y="49193"/>
            <a:ext cx="1533600" cy="6759614"/>
            <a:chOff x="10161907" y="49193"/>
            <a:chExt cx="1533600" cy="6759614"/>
          </a:xfrm>
        </p:grpSpPr>
        <p:pic>
          <p:nvPicPr>
            <p:cNvPr id="23" name="Picture 22">
              <a:extLst>
                <a:ext uri="{FF2B5EF4-FFF2-40B4-BE49-F238E27FC236}">
                  <a16:creationId xmlns:a16="http://schemas.microsoft.com/office/drawing/2014/main" id="{74EC7D48-3F1D-47BB-91C2-1841774A3528}"/>
                </a:ext>
              </a:extLst>
            </p:cNvPr>
            <p:cNvPicPr>
              <a:picLocks noChangeAspect="1"/>
            </p:cNvPicPr>
            <p:nvPr/>
          </p:nvPicPr>
          <p:blipFill>
            <a:blip r:embed="rId2"/>
            <a:stretch>
              <a:fillRect/>
            </a:stretch>
          </p:blipFill>
          <p:spPr>
            <a:xfrm>
              <a:off x="10161907" y="49193"/>
              <a:ext cx="1533600" cy="1150200"/>
            </a:xfrm>
            <a:prstGeom prst="rect">
              <a:avLst/>
            </a:prstGeom>
          </p:spPr>
        </p:pic>
        <p:pic>
          <p:nvPicPr>
            <p:cNvPr id="24" name="Picture 23">
              <a:extLst>
                <a:ext uri="{FF2B5EF4-FFF2-40B4-BE49-F238E27FC236}">
                  <a16:creationId xmlns:a16="http://schemas.microsoft.com/office/drawing/2014/main" id="{F3F312E4-D97A-4A6A-949A-1245042CC70C}"/>
                </a:ext>
              </a:extLst>
            </p:cNvPr>
            <p:cNvPicPr>
              <a:picLocks noChangeAspect="1"/>
            </p:cNvPicPr>
            <p:nvPr/>
          </p:nvPicPr>
          <p:blipFill>
            <a:blip r:embed="rId3"/>
            <a:stretch>
              <a:fillRect/>
            </a:stretch>
          </p:blipFill>
          <p:spPr>
            <a:xfrm>
              <a:off x="10161907" y="1172464"/>
              <a:ext cx="1533600" cy="1151776"/>
            </a:xfrm>
            <a:prstGeom prst="rect">
              <a:avLst/>
            </a:prstGeom>
          </p:spPr>
        </p:pic>
        <p:pic>
          <p:nvPicPr>
            <p:cNvPr id="25" name="Picture 24">
              <a:extLst>
                <a:ext uri="{FF2B5EF4-FFF2-40B4-BE49-F238E27FC236}">
                  <a16:creationId xmlns:a16="http://schemas.microsoft.com/office/drawing/2014/main" id="{08612462-ECAD-4F6B-8E6A-E2C68EF119BC}"/>
                </a:ext>
              </a:extLst>
            </p:cNvPr>
            <p:cNvPicPr>
              <a:picLocks noChangeAspect="1"/>
            </p:cNvPicPr>
            <p:nvPr/>
          </p:nvPicPr>
          <p:blipFill>
            <a:blip r:embed="rId4"/>
            <a:stretch>
              <a:fillRect/>
            </a:stretch>
          </p:blipFill>
          <p:spPr>
            <a:xfrm>
              <a:off x="10161907" y="2297311"/>
              <a:ext cx="1533600" cy="1147687"/>
            </a:xfrm>
            <a:prstGeom prst="rect">
              <a:avLst/>
            </a:prstGeom>
          </p:spPr>
        </p:pic>
        <p:pic>
          <p:nvPicPr>
            <p:cNvPr id="26" name="Picture 25">
              <a:extLst>
                <a:ext uri="{FF2B5EF4-FFF2-40B4-BE49-F238E27FC236}">
                  <a16:creationId xmlns:a16="http://schemas.microsoft.com/office/drawing/2014/main" id="{EB0F5C99-64C4-483A-9763-5F00D37B5EAE}"/>
                </a:ext>
              </a:extLst>
            </p:cNvPr>
            <p:cNvPicPr>
              <a:picLocks noChangeAspect="1"/>
            </p:cNvPicPr>
            <p:nvPr/>
          </p:nvPicPr>
          <p:blipFill>
            <a:blip r:embed="rId5"/>
            <a:stretch>
              <a:fillRect/>
            </a:stretch>
          </p:blipFill>
          <p:spPr>
            <a:xfrm>
              <a:off x="10161907" y="3418069"/>
              <a:ext cx="1533600" cy="1149263"/>
            </a:xfrm>
            <a:prstGeom prst="rect">
              <a:avLst/>
            </a:prstGeom>
          </p:spPr>
        </p:pic>
        <p:pic>
          <p:nvPicPr>
            <p:cNvPr id="27" name="Picture 26">
              <a:extLst>
                <a:ext uri="{FF2B5EF4-FFF2-40B4-BE49-F238E27FC236}">
                  <a16:creationId xmlns:a16="http://schemas.microsoft.com/office/drawing/2014/main" id="{533DA08A-9230-422A-B12F-BE209FE988EB}"/>
                </a:ext>
              </a:extLst>
            </p:cNvPr>
            <p:cNvPicPr>
              <a:picLocks noChangeAspect="1"/>
            </p:cNvPicPr>
            <p:nvPr/>
          </p:nvPicPr>
          <p:blipFill>
            <a:blip r:embed="rId6"/>
            <a:stretch>
              <a:fillRect/>
            </a:stretch>
          </p:blipFill>
          <p:spPr>
            <a:xfrm>
              <a:off x="10161907" y="4540403"/>
              <a:ext cx="1533600" cy="1148922"/>
            </a:xfrm>
            <a:prstGeom prst="rect">
              <a:avLst/>
            </a:prstGeom>
          </p:spPr>
        </p:pic>
        <p:pic>
          <p:nvPicPr>
            <p:cNvPr id="28" name="Picture 27">
              <a:extLst>
                <a:ext uri="{FF2B5EF4-FFF2-40B4-BE49-F238E27FC236}">
                  <a16:creationId xmlns:a16="http://schemas.microsoft.com/office/drawing/2014/main" id="{06A6716E-479C-4B11-BAD8-22C2E65B55FC}"/>
                </a:ext>
              </a:extLst>
            </p:cNvPr>
            <p:cNvPicPr>
              <a:picLocks noChangeAspect="1"/>
            </p:cNvPicPr>
            <p:nvPr/>
          </p:nvPicPr>
          <p:blipFill>
            <a:blip r:embed="rId7"/>
            <a:stretch>
              <a:fillRect/>
            </a:stretch>
          </p:blipFill>
          <p:spPr>
            <a:xfrm>
              <a:off x="10161907" y="5662398"/>
              <a:ext cx="1533600" cy="1146409"/>
            </a:xfrm>
            <a:prstGeom prst="rect">
              <a:avLst/>
            </a:prstGeom>
          </p:spPr>
        </p:pic>
      </p:grpSp>
      <p:pic>
        <p:nvPicPr>
          <p:cNvPr id="5" name="Picture 4">
            <a:extLst>
              <a:ext uri="{FF2B5EF4-FFF2-40B4-BE49-F238E27FC236}">
                <a16:creationId xmlns:a16="http://schemas.microsoft.com/office/drawing/2014/main" id="{972A35DA-F976-4A31-A34A-DE8B3BF22530}"/>
              </a:ext>
            </a:extLst>
          </p:cNvPr>
          <p:cNvPicPr>
            <a:picLocks noChangeAspect="1"/>
          </p:cNvPicPr>
          <p:nvPr/>
        </p:nvPicPr>
        <p:blipFill rotWithShape="1">
          <a:blip r:embed="rId8"/>
          <a:srcRect r="247"/>
          <a:stretch/>
        </p:blipFill>
        <p:spPr>
          <a:xfrm>
            <a:off x="7735" y="0"/>
            <a:ext cx="9682340" cy="6858000"/>
          </a:xfrm>
          <a:prstGeom prst="rect">
            <a:avLst/>
          </a:prstGeom>
        </p:spPr>
      </p:pic>
      <p:grpSp>
        <p:nvGrpSpPr>
          <p:cNvPr id="14" name="Group 13">
            <a:extLst>
              <a:ext uri="{FF2B5EF4-FFF2-40B4-BE49-F238E27FC236}">
                <a16:creationId xmlns:a16="http://schemas.microsoft.com/office/drawing/2014/main" id="{13FE4B7F-B962-4173-AE82-6DE5F95D70BB}"/>
              </a:ext>
            </a:extLst>
          </p:cNvPr>
          <p:cNvGrpSpPr/>
          <p:nvPr/>
        </p:nvGrpSpPr>
        <p:grpSpPr>
          <a:xfrm>
            <a:off x="208372" y="515669"/>
            <a:ext cx="8584313" cy="277001"/>
            <a:chOff x="1443473" y="515669"/>
            <a:chExt cx="8584313" cy="277001"/>
          </a:xfrm>
        </p:grpSpPr>
        <p:sp>
          <p:nvSpPr>
            <p:cNvPr id="7" name="Rectangle 6">
              <a:extLst>
                <a:ext uri="{FF2B5EF4-FFF2-40B4-BE49-F238E27FC236}">
                  <a16:creationId xmlns:a16="http://schemas.microsoft.com/office/drawing/2014/main" id="{578A7C2A-81AE-472E-9A45-4F8D7E482E4F}"/>
                </a:ext>
              </a:extLst>
            </p:cNvPr>
            <p:cNvSpPr/>
            <p:nvPr/>
          </p:nvSpPr>
          <p:spPr>
            <a:xfrm>
              <a:off x="1443473" y="515671"/>
              <a:ext cx="2475486" cy="276999"/>
            </a:xfrm>
            <a:prstGeom prst="rect">
              <a:avLst/>
            </a:prstGeom>
          </p:spPr>
          <p:txBody>
            <a:bodyPr wrap="none">
              <a:spAutoFit/>
            </a:bodyPr>
            <a:lstStyle/>
            <a:p>
              <a:r>
                <a:rPr lang="en-GB" sz="1200" dirty="0"/>
                <a:t>Roman Satire: Ranting and Bantering</a:t>
              </a:r>
            </a:p>
          </p:txBody>
        </p:sp>
        <p:sp>
          <p:nvSpPr>
            <p:cNvPr id="11" name="Rectangle 10">
              <a:extLst>
                <a:ext uri="{FF2B5EF4-FFF2-40B4-BE49-F238E27FC236}">
                  <a16:creationId xmlns:a16="http://schemas.microsoft.com/office/drawing/2014/main" id="{82980557-0672-498F-975F-980E326A9B89}"/>
                </a:ext>
              </a:extLst>
            </p:cNvPr>
            <p:cNvSpPr/>
            <p:nvPr/>
          </p:nvSpPr>
          <p:spPr>
            <a:xfrm>
              <a:off x="5679996" y="515670"/>
              <a:ext cx="744114" cy="276999"/>
            </a:xfrm>
            <a:prstGeom prst="rect">
              <a:avLst/>
            </a:prstGeom>
          </p:spPr>
          <p:txBody>
            <a:bodyPr wrap="none">
              <a:spAutoFit/>
            </a:bodyPr>
            <a:lstStyle/>
            <a:p>
              <a:r>
                <a:rPr lang="en-GB" sz="1200" dirty="0"/>
                <a:t>Ian Gogh</a:t>
              </a:r>
            </a:p>
          </p:txBody>
        </p:sp>
        <p:sp>
          <p:nvSpPr>
            <p:cNvPr id="12" name="Rectangle 11">
              <a:extLst>
                <a:ext uri="{FF2B5EF4-FFF2-40B4-BE49-F238E27FC236}">
                  <a16:creationId xmlns:a16="http://schemas.microsoft.com/office/drawing/2014/main" id="{8786A0FB-1BF1-41B2-BD1E-5BDE92DBF1B7}"/>
                </a:ext>
              </a:extLst>
            </p:cNvPr>
            <p:cNvSpPr/>
            <p:nvPr/>
          </p:nvSpPr>
          <p:spPr>
            <a:xfrm>
              <a:off x="8899592" y="515669"/>
              <a:ext cx="1128194" cy="276999"/>
            </a:xfrm>
            <a:prstGeom prst="rect">
              <a:avLst/>
            </a:prstGeom>
          </p:spPr>
          <p:txBody>
            <a:bodyPr wrap="none">
              <a:spAutoFit/>
            </a:bodyPr>
            <a:lstStyle/>
            <a:p>
              <a:r>
                <a:rPr lang="en-GB" sz="1200" dirty="0"/>
                <a:t>15 March 2019</a:t>
              </a:r>
            </a:p>
          </p:txBody>
        </p:sp>
      </p:grpSp>
      <p:sp>
        <p:nvSpPr>
          <p:cNvPr id="16" name="TextBox 15">
            <a:extLst>
              <a:ext uri="{FF2B5EF4-FFF2-40B4-BE49-F238E27FC236}">
                <a16:creationId xmlns:a16="http://schemas.microsoft.com/office/drawing/2014/main" id="{7A52AF4D-F4AF-4570-8D90-1A2047F1FD5B}"/>
              </a:ext>
            </a:extLst>
          </p:cNvPr>
          <p:cNvSpPr txBox="1"/>
          <p:nvPr/>
        </p:nvSpPr>
        <p:spPr>
          <a:xfrm>
            <a:off x="242464" y="1301392"/>
            <a:ext cx="856966" cy="646331"/>
          </a:xfrm>
          <a:prstGeom prst="rect">
            <a:avLst/>
          </a:prstGeom>
          <a:noFill/>
        </p:spPr>
        <p:txBody>
          <a:bodyPr wrap="none" rtlCol="0">
            <a:spAutoFit/>
          </a:bodyPr>
          <a:lstStyle/>
          <a:p>
            <a:r>
              <a:rPr lang="en-GB" dirty="0"/>
              <a:t>Weeks </a:t>
            </a:r>
          </a:p>
          <a:p>
            <a:r>
              <a:rPr lang="en-GB" dirty="0"/>
              <a:t>1 -5</a:t>
            </a:r>
          </a:p>
        </p:txBody>
      </p:sp>
      <p:sp>
        <p:nvSpPr>
          <p:cNvPr id="18" name="TextBox 17">
            <a:extLst>
              <a:ext uri="{FF2B5EF4-FFF2-40B4-BE49-F238E27FC236}">
                <a16:creationId xmlns:a16="http://schemas.microsoft.com/office/drawing/2014/main" id="{199E6D54-5118-4025-AE5A-479F087CFC5F}"/>
              </a:ext>
            </a:extLst>
          </p:cNvPr>
          <p:cNvSpPr txBox="1"/>
          <p:nvPr/>
        </p:nvSpPr>
        <p:spPr>
          <a:xfrm>
            <a:off x="208372" y="3749803"/>
            <a:ext cx="856966" cy="646331"/>
          </a:xfrm>
          <a:prstGeom prst="rect">
            <a:avLst/>
          </a:prstGeom>
          <a:noFill/>
        </p:spPr>
        <p:txBody>
          <a:bodyPr wrap="none" rtlCol="0">
            <a:spAutoFit/>
          </a:bodyPr>
          <a:lstStyle/>
          <a:p>
            <a:r>
              <a:rPr lang="en-GB" dirty="0"/>
              <a:t>Weeks </a:t>
            </a:r>
          </a:p>
          <a:p>
            <a:r>
              <a:rPr lang="en-GB" dirty="0"/>
              <a:t>6 - 8</a:t>
            </a:r>
          </a:p>
        </p:txBody>
      </p:sp>
      <p:sp>
        <p:nvSpPr>
          <p:cNvPr id="20" name="TextBox 19">
            <a:extLst>
              <a:ext uri="{FF2B5EF4-FFF2-40B4-BE49-F238E27FC236}">
                <a16:creationId xmlns:a16="http://schemas.microsoft.com/office/drawing/2014/main" id="{7DFCE152-F974-4FCE-978B-AD7CD68F0272}"/>
              </a:ext>
            </a:extLst>
          </p:cNvPr>
          <p:cNvSpPr txBox="1"/>
          <p:nvPr/>
        </p:nvSpPr>
        <p:spPr>
          <a:xfrm>
            <a:off x="208372" y="4865751"/>
            <a:ext cx="846194" cy="369332"/>
          </a:xfrm>
          <a:prstGeom prst="rect">
            <a:avLst/>
          </a:prstGeom>
          <a:noFill/>
        </p:spPr>
        <p:txBody>
          <a:bodyPr wrap="none" rtlCol="0">
            <a:spAutoFit/>
          </a:bodyPr>
          <a:lstStyle/>
          <a:p>
            <a:r>
              <a:rPr lang="en-GB" dirty="0"/>
              <a:t>Project</a:t>
            </a:r>
          </a:p>
        </p:txBody>
      </p:sp>
      <p:pic>
        <p:nvPicPr>
          <p:cNvPr id="22" name="Picture 21">
            <a:extLst>
              <a:ext uri="{FF2B5EF4-FFF2-40B4-BE49-F238E27FC236}">
                <a16:creationId xmlns:a16="http://schemas.microsoft.com/office/drawing/2014/main" id="{5DF3BFFE-C3CA-4C04-A7CF-49D60A635993}"/>
              </a:ext>
            </a:extLst>
          </p:cNvPr>
          <p:cNvPicPr>
            <a:picLocks noChangeAspect="1"/>
          </p:cNvPicPr>
          <p:nvPr/>
        </p:nvPicPr>
        <p:blipFill>
          <a:blip r:embed="rId4"/>
          <a:stretch>
            <a:fillRect/>
          </a:stretch>
        </p:blipFill>
        <p:spPr>
          <a:xfrm>
            <a:off x="3067099" y="950893"/>
            <a:ext cx="1533600" cy="1147687"/>
          </a:xfrm>
          <a:prstGeom prst="rect">
            <a:avLst/>
          </a:prstGeom>
        </p:spPr>
      </p:pic>
      <p:pic>
        <p:nvPicPr>
          <p:cNvPr id="3" name="Graphic 2" descr="Line arrow: Rotate right">
            <a:extLst>
              <a:ext uri="{FF2B5EF4-FFF2-40B4-BE49-F238E27FC236}">
                <a16:creationId xmlns:a16="http://schemas.microsoft.com/office/drawing/2014/main" id="{0FC60026-58B5-4C83-AB2C-5C7FB4B4E3D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501364" y="3760077"/>
            <a:ext cx="646332" cy="646332"/>
          </a:xfrm>
          <a:prstGeom prst="rect">
            <a:avLst/>
          </a:prstGeom>
        </p:spPr>
      </p:pic>
      <p:sp>
        <p:nvSpPr>
          <p:cNvPr id="4" name="TextBox 3">
            <a:extLst>
              <a:ext uri="{FF2B5EF4-FFF2-40B4-BE49-F238E27FC236}">
                <a16:creationId xmlns:a16="http://schemas.microsoft.com/office/drawing/2014/main" id="{B8177890-7754-4F05-BACC-BEAE4697B20B}"/>
              </a:ext>
            </a:extLst>
          </p:cNvPr>
          <p:cNvSpPr txBox="1"/>
          <p:nvPr/>
        </p:nvSpPr>
        <p:spPr>
          <a:xfrm>
            <a:off x="7242612" y="3888302"/>
            <a:ext cx="843757" cy="369332"/>
          </a:xfrm>
          <a:prstGeom prst="rect">
            <a:avLst/>
          </a:prstGeom>
          <a:noFill/>
        </p:spPr>
        <p:txBody>
          <a:bodyPr wrap="none" rtlCol="0">
            <a:spAutoFit/>
          </a:bodyPr>
          <a:lstStyle/>
          <a:p>
            <a:r>
              <a:rPr lang="en-GB" dirty="0"/>
              <a:t>Repeat</a:t>
            </a:r>
          </a:p>
        </p:txBody>
      </p:sp>
      <p:pic>
        <p:nvPicPr>
          <p:cNvPr id="37" name="Picture 36">
            <a:extLst>
              <a:ext uri="{FF2B5EF4-FFF2-40B4-BE49-F238E27FC236}">
                <a16:creationId xmlns:a16="http://schemas.microsoft.com/office/drawing/2014/main" id="{67445F23-2252-409D-A273-88D1D6A75EF0}"/>
              </a:ext>
            </a:extLst>
          </p:cNvPr>
          <p:cNvPicPr>
            <a:picLocks noChangeAspect="1"/>
          </p:cNvPicPr>
          <p:nvPr/>
        </p:nvPicPr>
        <p:blipFill>
          <a:blip r:embed="rId11"/>
          <a:stretch>
            <a:fillRect/>
          </a:stretch>
        </p:blipFill>
        <p:spPr>
          <a:xfrm>
            <a:off x="1446115" y="950893"/>
            <a:ext cx="1568673" cy="1173600"/>
          </a:xfrm>
          <a:prstGeom prst="rect">
            <a:avLst/>
          </a:prstGeom>
        </p:spPr>
      </p:pic>
      <p:pic>
        <p:nvPicPr>
          <p:cNvPr id="41" name="Picture 40">
            <a:extLst>
              <a:ext uri="{FF2B5EF4-FFF2-40B4-BE49-F238E27FC236}">
                <a16:creationId xmlns:a16="http://schemas.microsoft.com/office/drawing/2014/main" id="{2784239B-4EEC-469F-9757-CA1A2BA057AE}"/>
              </a:ext>
            </a:extLst>
          </p:cNvPr>
          <p:cNvPicPr>
            <a:picLocks noChangeAspect="1"/>
          </p:cNvPicPr>
          <p:nvPr/>
        </p:nvPicPr>
        <p:blipFill>
          <a:blip r:embed="rId12"/>
          <a:stretch>
            <a:fillRect/>
          </a:stretch>
        </p:blipFill>
        <p:spPr>
          <a:xfrm>
            <a:off x="1446115" y="1301392"/>
            <a:ext cx="1566518" cy="1173600"/>
          </a:xfrm>
          <a:prstGeom prst="rect">
            <a:avLst/>
          </a:prstGeom>
        </p:spPr>
      </p:pic>
      <p:pic>
        <p:nvPicPr>
          <p:cNvPr id="42" name="Picture 41">
            <a:extLst>
              <a:ext uri="{FF2B5EF4-FFF2-40B4-BE49-F238E27FC236}">
                <a16:creationId xmlns:a16="http://schemas.microsoft.com/office/drawing/2014/main" id="{BA9FB54C-59AC-432C-B8D9-E7EF044116DA}"/>
              </a:ext>
            </a:extLst>
          </p:cNvPr>
          <p:cNvPicPr>
            <a:picLocks noChangeAspect="1"/>
          </p:cNvPicPr>
          <p:nvPr/>
        </p:nvPicPr>
        <p:blipFill>
          <a:blip r:embed="rId11"/>
          <a:stretch>
            <a:fillRect/>
          </a:stretch>
        </p:blipFill>
        <p:spPr>
          <a:xfrm>
            <a:off x="1446115" y="3432783"/>
            <a:ext cx="1568673" cy="1173600"/>
          </a:xfrm>
          <a:prstGeom prst="rect">
            <a:avLst/>
          </a:prstGeom>
        </p:spPr>
      </p:pic>
      <p:pic>
        <p:nvPicPr>
          <p:cNvPr id="43" name="Picture 42">
            <a:extLst>
              <a:ext uri="{FF2B5EF4-FFF2-40B4-BE49-F238E27FC236}">
                <a16:creationId xmlns:a16="http://schemas.microsoft.com/office/drawing/2014/main" id="{84303FA7-0068-4943-90D4-867313CB536F}"/>
              </a:ext>
            </a:extLst>
          </p:cNvPr>
          <p:cNvPicPr>
            <a:picLocks noChangeAspect="1"/>
          </p:cNvPicPr>
          <p:nvPr/>
        </p:nvPicPr>
        <p:blipFill>
          <a:blip r:embed="rId13"/>
          <a:stretch>
            <a:fillRect/>
          </a:stretch>
        </p:blipFill>
        <p:spPr>
          <a:xfrm>
            <a:off x="3071718" y="3444998"/>
            <a:ext cx="1567807" cy="1173600"/>
          </a:xfrm>
          <a:prstGeom prst="rect">
            <a:avLst/>
          </a:prstGeom>
        </p:spPr>
      </p:pic>
      <p:pic>
        <p:nvPicPr>
          <p:cNvPr id="44" name="Picture 43">
            <a:extLst>
              <a:ext uri="{FF2B5EF4-FFF2-40B4-BE49-F238E27FC236}">
                <a16:creationId xmlns:a16="http://schemas.microsoft.com/office/drawing/2014/main" id="{A28040AE-3A50-4AC8-9076-A109C85B7C78}"/>
              </a:ext>
            </a:extLst>
          </p:cNvPr>
          <p:cNvPicPr>
            <a:picLocks noChangeAspect="1"/>
          </p:cNvPicPr>
          <p:nvPr/>
        </p:nvPicPr>
        <p:blipFill>
          <a:blip r:embed="rId14"/>
          <a:stretch>
            <a:fillRect/>
          </a:stretch>
        </p:blipFill>
        <p:spPr>
          <a:xfrm>
            <a:off x="4697321" y="3446276"/>
            <a:ext cx="1564372" cy="1173600"/>
          </a:xfrm>
          <a:prstGeom prst="rect">
            <a:avLst/>
          </a:prstGeom>
        </p:spPr>
      </p:pic>
      <p:pic>
        <p:nvPicPr>
          <p:cNvPr id="45" name="Picture 44">
            <a:extLst>
              <a:ext uri="{FF2B5EF4-FFF2-40B4-BE49-F238E27FC236}">
                <a16:creationId xmlns:a16="http://schemas.microsoft.com/office/drawing/2014/main" id="{BF19D4D0-E229-4182-BED1-3CBE9DE4C453}"/>
              </a:ext>
            </a:extLst>
          </p:cNvPr>
          <p:cNvPicPr>
            <a:picLocks noChangeAspect="1"/>
          </p:cNvPicPr>
          <p:nvPr/>
        </p:nvPicPr>
        <p:blipFill>
          <a:blip r:embed="rId14"/>
          <a:stretch>
            <a:fillRect/>
          </a:stretch>
        </p:blipFill>
        <p:spPr>
          <a:xfrm>
            <a:off x="3065998" y="4756908"/>
            <a:ext cx="1564372" cy="1173600"/>
          </a:xfrm>
          <a:prstGeom prst="rect">
            <a:avLst/>
          </a:prstGeom>
        </p:spPr>
      </p:pic>
      <p:pic>
        <p:nvPicPr>
          <p:cNvPr id="46" name="Picture 45">
            <a:extLst>
              <a:ext uri="{FF2B5EF4-FFF2-40B4-BE49-F238E27FC236}">
                <a16:creationId xmlns:a16="http://schemas.microsoft.com/office/drawing/2014/main" id="{16EC1693-B620-48B7-A788-35A82D5900D0}"/>
              </a:ext>
            </a:extLst>
          </p:cNvPr>
          <p:cNvPicPr>
            <a:picLocks noChangeAspect="1"/>
          </p:cNvPicPr>
          <p:nvPr/>
        </p:nvPicPr>
        <p:blipFill>
          <a:blip r:embed="rId12"/>
          <a:stretch>
            <a:fillRect/>
          </a:stretch>
        </p:blipFill>
        <p:spPr>
          <a:xfrm>
            <a:off x="1446115" y="4756908"/>
            <a:ext cx="1566518" cy="1173600"/>
          </a:xfrm>
          <a:prstGeom prst="rect">
            <a:avLst/>
          </a:prstGeom>
        </p:spPr>
      </p:pic>
      <p:pic>
        <p:nvPicPr>
          <p:cNvPr id="47" name="Picture 46">
            <a:extLst>
              <a:ext uri="{FF2B5EF4-FFF2-40B4-BE49-F238E27FC236}">
                <a16:creationId xmlns:a16="http://schemas.microsoft.com/office/drawing/2014/main" id="{27AFF61C-53AB-4703-9CD1-E83E09FFB08F}"/>
              </a:ext>
            </a:extLst>
          </p:cNvPr>
          <p:cNvPicPr>
            <a:picLocks noChangeAspect="1"/>
          </p:cNvPicPr>
          <p:nvPr/>
        </p:nvPicPr>
        <p:blipFill>
          <a:blip r:embed="rId13"/>
          <a:stretch>
            <a:fillRect/>
          </a:stretch>
        </p:blipFill>
        <p:spPr>
          <a:xfrm>
            <a:off x="3067099" y="950893"/>
            <a:ext cx="1567807" cy="1173600"/>
          </a:xfrm>
          <a:prstGeom prst="rect">
            <a:avLst/>
          </a:prstGeom>
        </p:spPr>
      </p:pic>
      <p:pic>
        <p:nvPicPr>
          <p:cNvPr id="48" name="Picture 47">
            <a:extLst>
              <a:ext uri="{FF2B5EF4-FFF2-40B4-BE49-F238E27FC236}">
                <a16:creationId xmlns:a16="http://schemas.microsoft.com/office/drawing/2014/main" id="{C89D1832-E0AF-43E5-B912-5D4E874CF40B}"/>
              </a:ext>
            </a:extLst>
          </p:cNvPr>
          <p:cNvPicPr>
            <a:picLocks noChangeAspect="1"/>
          </p:cNvPicPr>
          <p:nvPr/>
        </p:nvPicPr>
        <p:blipFill>
          <a:blip r:embed="rId14"/>
          <a:stretch>
            <a:fillRect/>
          </a:stretch>
        </p:blipFill>
        <p:spPr>
          <a:xfrm>
            <a:off x="3065998" y="1301392"/>
            <a:ext cx="1564372" cy="1173600"/>
          </a:xfrm>
          <a:prstGeom prst="rect">
            <a:avLst/>
          </a:prstGeom>
        </p:spPr>
      </p:pic>
      <p:pic>
        <p:nvPicPr>
          <p:cNvPr id="49" name="Picture 48">
            <a:extLst>
              <a:ext uri="{FF2B5EF4-FFF2-40B4-BE49-F238E27FC236}">
                <a16:creationId xmlns:a16="http://schemas.microsoft.com/office/drawing/2014/main" id="{5E30D4EE-28EB-46E6-A803-F89A3609E23D}"/>
              </a:ext>
            </a:extLst>
          </p:cNvPr>
          <p:cNvPicPr>
            <a:picLocks noChangeAspect="1"/>
          </p:cNvPicPr>
          <p:nvPr/>
        </p:nvPicPr>
        <p:blipFill>
          <a:blip r:embed="rId15"/>
          <a:stretch>
            <a:fillRect/>
          </a:stretch>
        </p:blipFill>
        <p:spPr>
          <a:xfrm>
            <a:off x="4685881" y="950657"/>
            <a:ext cx="1558366" cy="1173600"/>
          </a:xfrm>
          <a:prstGeom prst="rect">
            <a:avLst/>
          </a:prstGeom>
        </p:spPr>
      </p:pic>
      <p:grpSp>
        <p:nvGrpSpPr>
          <p:cNvPr id="8" name="Group 7">
            <a:extLst>
              <a:ext uri="{FF2B5EF4-FFF2-40B4-BE49-F238E27FC236}">
                <a16:creationId xmlns:a16="http://schemas.microsoft.com/office/drawing/2014/main" id="{6A957AE9-0A10-4A53-B480-4647C9176A23}"/>
              </a:ext>
            </a:extLst>
          </p:cNvPr>
          <p:cNvGrpSpPr/>
          <p:nvPr/>
        </p:nvGrpSpPr>
        <p:grpSpPr>
          <a:xfrm>
            <a:off x="6304663" y="949317"/>
            <a:ext cx="1568673" cy="1524099"/>
            <a:chOff x="6338870" y="1181146"/>
            <a:chExt cx="1568673" cy="1524099"/>
          </a:xfrm>
        </p:grpSpPr>
        <p:pic>
          <p:nvPicPr>
            <p:cNvPr id="50" name="Picture 49">
              <a:extLst>
                <a:ext uri="{FF2B5EF4-FFF2-40B4-BE49-F238E27FC236}">
                  <a16:creationId xmlns:a16="http://schemas.microsoft.com/office/drawing/2014/main" id="{0B79CC65-0353-4355-8B49-7BC27E021AF6}"/>
                </a:ext>
              </a:extLst>
            </p:cNvPr>
            <p:cNvPicPr>
              <a:picLocks noChangeAspect="1"/>
            </p:cNvPicPr>
            <p:nvPr/>
          </p:nvPicPr>
          <p:blipFill>
            <a:blip r:embed="rId11"/>
            <a:stretch>
              <a:fillRect/>
            </a:stretch>
          </p:blipFill>
          <p:spPr>
            <a:xfrm>
              <a:off x="6338870" y="1181146"/>
              <a:ext cx="1568673" cy="1173600"/>
            </a:xfrm>
            <a:prstGeom prst="rect">
              <a:avLst/>
            </a:prstGeom>
          </p:spPr>
        </p:pic>
        <p:pic>
          <p:nvPicPr>
            <p:cNvPr id="51" name="Picture 50">
              <a:extLst>
                <a:ext uri="{FF2B5EF4-FFF2-40B4-BE49-F238E27FC236}">
                  <a16:creationId xmlns:a16="http://schemas.microsoft.com/office/drawing/2014/main" id="{6FF5408D-DFC5-4DC2-904F-FB1DE8FD14C1}"/>
                </a:ext>
              </a:extLst>
            </p:cNvPr>
            <p:cNvPicPr>
              <a:picLocks noChangeAspect="1"/>
            </p:cNvPicPr>
            <p:nvPr/>
          </p:nvPicPr>
          <p:blipFill>
            <a:blip r:embed="rId12"/>
            <a:stretch>
              <a:fillRect/>
            </a:stretch>
          </p:blipFill>
          <p:spPr>
            <a:xfrm>
              <a:off x="6338870" y="1531645"/>
              <a:ext cx="1566518" cy="1173600"/>
            </a:xfrm>
            <a:prstGeom prst="rect">
              <a:avLst/>
            </a:prstGeom>
          </p:spPr>
        </p:pic>
      </p:grpSp>
      <p:pic>
        <p:nvPicPr>
          <p:cNvPr id="52" name="Picture 51">
            <a:extLst>
              <a:ext uri="{FF2B5EF4-FFF2-40B4-BE49-F238E27FC236}">
                <a16:creationId xmlns:a16="http://schemas.microsoft.com/office/drawing/2014/main" id="{470667BA-7CF3-4608-91F3-2B2AA5C2622C}"/>
              </a:ext>
            </a:extLst>
          </p:cNvPr>
          <p:cNvPicPr>
            <a:picLocks noChangeAspect="1"/>
          </p:cNvPicPr>
          <p:nvPr/>
        </p:nvPicPr>
        <p:blipFill>
          <a:blip r:embed="rId16"/>
          <a:stretch>
            <a:fillRect/>
          </a:stretch>
        </p:blipFill>
        <p:spPr>
          <a:xfrm>
            <a:off x="7885900" y="949317"/>
            <a:ext cx="1566518" cy="1173600"/>
          </a:xfrm>
          <a:prstGeom prst="rect">
            <a:avLst/>
          </a:prstGeom>
        </p:spPr>
      </p:pic>
      <p:sp>
        <p:nvSpPr>
          <p:cNvPr id="34" name="Rectangle 33">
            <a:extLst>
              <a:ext uri="{FF2B5EF4-FFF2-40B4-BE49-F238E27FC236}">
                <a16:creationId xmlns:a16="http://schemas.microsoft.com/office/drawing/2014/main" id="{1372E4F1-6350-45D1-9C19-F33FDF4B0B57}"/>
              </a:ext>
            </a:extLst>
          </p:cNvPr>
          <p:cNvSpPr/>
          <p:nvPr/>
        </p:nvSpPr>
        <p:spPr>
          <a:xfrm>
            <a:off x="242464" y="5973230"/>
            <a:ext cx="9209954" cy="566320"/>
          </a:xfrm>
          <a:prstGeom prst="rect">
            <a:avLst/>
          </a:prstGeom>
          <a:noFill/>
          <a:ln w="38100">
            <a:solidFill>
              <a:srgbClr val="1F4E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66349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8D2DA-A3AD-4BA4-AFC0-3121E96DBF3C}"/>
              </a:ext>
            </a:extLst>
          </p:cNvPr>
          <p:cNvSpPr>
            <a:spLocks noGrp="1"/>
          </p:cNvSpPr>
          <p:nvPr>
            <p:ph type="title"/>
          </p:nvPr>
        </p:nvSpPr>
        <p:spPr/>
        <p:txBody>
          <a:bodyPr/>
          <a:lstStyle/>
          <a:p>
            <a:r>
              <a:rPr lang="en-GB" dirty="0">
                <a:solidFill>
                  <a:srgbClr val="333F50"/>
                </a:solidFill>
              </a:rPr>
              <a:t>Infinite diversity in infinite combinations</a:t>
            </a:r>
          </a:p>
        </p:txBody>
      </p:sp>
      <p:pic>
        <p:nvPicPr>
          <p:cNvPr id="4" name="Picture 3">
            <a:extLst>
              <a:ext uri="{FF2B5EF4-FFF2-40B4-BE49-F238E27FC236}">
                <a16:creationId xmlns:a16="http://schemas.microsoft.com/office/drawing/2014/main" id="{C5AD024C-C815-4628-AD42-2BBC3B60E60C}"/>
              </a:ext>
            </a:extLst>
          </p:cNvPr>
          <p:cNvPicPr>
            <a:picLocks noChangeAspect="1"/>
          </p:cNvPicPr>
          <p:nvPr/>
        </p:nvPicPr>
        <p:blipFill>
          <a:blip r:embed="rId2"/>
          <a:stretch>
            <a:fillRect/>
          </a:stretch>
        </p:blipFill>
        <p:spPr>
          <a:xfrm>
            <a:off x="2431852" y="1690688"/>
            <a:ext cx="7328296" cy="4991131"/>
          </a:xfrm>
          <a:prstGeom prst="rect">
            <a:avLst/>
          </a:prstGeom>
        </p:spPr>
      </p:pic>
    </p:spTree>
    <p:extLst>
      <p:ext uri="{BB962C8B-B14F-4D97-AF65-F5344CB8AC3E}">
        <p14:creationId xmlns:p14="http://schemas.microsoft.com/office/powerpoint/2010/main" val="673261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E9B796-7945-4D7D-ABF6-80BA05344862}"/>
              </a:ext>
            </a:extLst>
          </p:cNvPr>
          <p:cNvSpPr>
            <a:spLocks noGrp="1"/>
          </p:cNvSpPr>
          <p:nvPr>
            <p:ph type="title"/>
          </p:nvPr>
        </p:nvSpPr>
        <p:spPr/>
        <p:txBody>
          <a:bodyPr/>
          <a:lstStyle/>
          <a:p>
            <a:r>
              <a:rPr lang="en-GB" dirty="0">
                <a:solidFill>
                  <a:srgbClr val="333F50"/>
                </a:solidFill>
              </a:rPr>
              <a:t>Learning design is…</a:t>
            </a:r>
          </a:p>
        </p:txBody>
      </p:sp>
      <p:sp>
        <p:nvSpPr>
          <p:cNvPr id="3" name="Content Placeholder 2">
            <a:extLst>
              <a:ext uri="{FF2B5EF4-FFF2-40B4-BE49-F238E27FC236}">
                <a16:creationId xmlns:a16="http://schemas.microsoft.com/office/drawing/2014/main" id="{2441AE87-A6C0-45A3-990B-61C2A54F4F72}"/>
              </a:ext>
            </a:extLst>
          </p:cNvPr>
          <p:cNvSpPr>
            <a:spLocks noGrp="1"/>
          </p:cNvSpPr>
          <p:nvPr>
            <p:ph idx="1"/>
          </p:nvPr>
        </p:nvSpPr>
        <p:spPr>
          <a:xfrm>
            <a:off x="838200" y="2723321"/>
            <a:ext cx="10515600" cy="3453641"/>
          </a:xfrm>
        </p:spPr>
        <p:txBody>
          <a:bodyPr vert="horz" lIns="91440" tIns="45720" rIns="91440" bIns="45720" rtlCol="0" anchor="t">
            <a:normAutofit/>
          </a:bodyPr>
          <a:lstStyle/>
          <a:p>
            <a:r>
              <a:rPr lang="en-GB" dirty="0">
                <a:solidFill>
                  <a:srgbClr val="333F50"/>
                </a:solidFill>
              </a:rPr>
              <a:t>What does learning design mean to you?</a:t>
            </a:r>
          </a:p>
          <a:p>
            <a:r>
              <a:rPr lang="en-GB" dirty="0">
                <a:solidFill>
                  <a:srgbClr val="333F50"/>
                </a:solidFill>
              </a:rPr>
              <a:t>How do you feel about learning design and why?</a:t>
            </a:r>
          </a:p>
          <a:p>
            <a:endParaRPr lang="en-GB" dirty="0">
              <a:solidFill>
                <a:srgbClr val="333F50"/>
              </a:solidFill>
            </a:endParaRPr>
          </a:p>
          <a:p>
            <a:r>
              <a:rPr lang="en-GB" dirty="0">
                <a:solidFill>
                  <a:srgbClr val="333F50"/>
                </a:solidFill>
              </a:rPr>
              <a:t>Share your thoughts with the person next to you</a:t>
            </a:r>
          </a:p>
          <a:p>
            <a:endParaRPr lang="en-GB" dirty="0">
              <a:solidFill>
                <a:srgbClr val="333F50"/>
              </a:solidFill>
            </a:endParaRPr>
          </a:p>
          <a:p>
            <a:r>
              <a:rPr lang="en-GB" dirty="0">
                <a:solidFill>
                  <a:srgbClr val="333F50"/>
                </a:solidFill>
              </a:rPr>
              <a:t>Share your thoughts with your group</a:t>
            </a:r>
          </a:p>
        </p:txBody>
      </p:sp>
    </p:spTree>
    <p:extLst>
      <p:ext uri="{BB962C8B-B14F-4D97-AF65-F5344CB8AC3E}">
        <p14:creationId xmlns:p14="http://schemas.microsoft.com/office/powerpoint/2010/main" val="375557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8D2DA-A3AD-4BA4-AFC0-3121E96DBF3C}"/>
              </a:ext>
            </a:extLst>
          </p:cNvPr>
          <p:cNvSpPr>
            <a:spLocks noGrp="1"/>
          </p:cNvSpPr>
          <p:nvPr>
            <p:ph type="title"/>
          </p:nvPr>
        </p:nvSpPr>
        <p:spPr/>
        <p:txBody>
          <a:bodyPr/>
          <a:lstStyle/>
          <a:p>
            <a:r>
              <a:rPr lang="en-GB" dirty="0"/>
              <a:t>Infinite diversity in infinite combinations</a:t>
            </a:r>
          </a:p>
        </p:txBody>
      </p:sp>
      <p:pic>
        <p:nvPicPr>
          <p:cNvPr id="3" name="Picture 2">
            <a:extLst>
              <a:ext uri="{FF2B5EF4-FFF2-40B4-BE49-F238E27FC236}">
                <a16:creationId xmlns:a16="http://schemas.microsoft.com/office/drawing/2014/main" id="{435BEC88-D29D-41C1-8A4E-CE1D8249C1AC}"/>
              </a:ext>
            </a:extLst>
          </p:cNvPr>
          <p:cNvPicPr>
            <a:picLocks noChangeAspect="1"/>
          </p:cNvPicPr>
          <p:nvPr/>
        </p:nvPicPr>
        <p:blipFill>
          <a:blip r:embed="rId2"/>
          <a:stretch>
            <a:fillRect/>
          </a:stretch>
        </p:blipFill>
        <p:spPr>
          <a:xfrm>
            <a:off x="2431852" y="1700088"/>
            <a:ext cx="7328296" cy="4787900"/>
          </a:xfrm>
          <a:prstGeom prst="rect">
            <a:avLst/>
          </a:prstGeom>
        </p:spPr>
      </p:pic>
    </p:spTree>
    <p:extLst>
      <p:ext uri="{BB962C8B-B14F-4D97-AF65-F5344CB8AC3E}">
        <p14:creationId xmlns:p14="http://schemas.microsoft.com/office/powerpoint/2010/main" val="4143930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E9B796-7945-4D7D-ABF6-80BA05344862}"/>
              </a:ext>
            </a:extLst>
          </p:cNvPr>
          <p:cNvSpPr>
            <a:spLocks noGrp="1"/>
          </p:cNvSpPr>
          <p:nvPr>
            <p:ph type="title"/>
          </p:nvPr>
        </p:nvSpPr>
        <p:spPr/>
        <p:txBody>
          <a:bodyPr/>
          <a:lstStyle/>
          <a:p>
            <a:r>
              <a:rPr lang="en-GB" dirty="0">
                <a:solidFill>
                  <a:srgbClr val="333F50"/>
                </a:solidFill>
              </a:rPr>
              <a:t>Storyboard</a:t>
            </a:r>
          </a:p>
        </p:txBody>
      </p:sp>
      <p:sp>
        <p:nvSpPr>
          <p:cNvPr id="3" name="Content Placeholder 2">
            <a:extLst>
              <a:ext uri="{FF2B5EF4-FFF2-40B4-BE49-F238E27FC236}">
                <a16:creationId xmlns:a16="http://schemas.microsoft.com/office/drawing/2014/main" id="{2441AE87-A6C0-45A3-990B-61C2A54F4F72}"/>
              </a:ext>
            </a:extLst>
          </p:cNvPr>
          <p:cNvSpPr>
            <a:spLocks noGrp="1"/>
          </p:cNvSpPr>
          <p:nvPr>
            <p:ph idx="1"/>
          </p:nvPr>
        </p:nvSpPr>
        <p:spPr>
          <a:xfrm>
            <a:off x="2211354" y="1825625"/>
            <a:ext cx="9142446" cy="4351338"/>
          </a:xfrm>
        </p:spPr>
        <p:txBody>
          <a:bodyPr vert="horz" lIns="91440" tIns="45720" rIns="91440" bIns="45720" rtlCol="0" anchor="t">
            <a:normAutofit/>
          </a:bodyPr>
          <a:lstStyle/>
          <a:p>
            <a:pPr marL="514350" indent="-514350">
              <a:buFont typeface="+mj-lt"/>
              <a:buAutoNum type="arabicPeriod"/>
            </a:pPr>
            <a:r>
              <a:rPr lang="en-GB" sz="4000" dirty="0">
                <a:solidFill>
                  <a:srgbClr val="333F50"/>
                </a:solidFill>
              </a:rPr>
              <a:t>Create an organisational structure</a:t>
            </a:r>
          </a:p>
          <a:p>
            <a:pPr marL="514350" indent="-514350">
              <a:buFont typeface="+mj-lt"/>
              <a:buAutoNum type="arabicPeriod"/>
            </a:pPr>
            <a:r>
              <a:rPr lang="en-GB" sz="4000" dirty="0">
                <a:solidFill>
                  <a:srgbClr val="333F50"/>
                </a:solidFill>
              </a:rPr>
              <a:t>Sequence learning types to design your module</a:t>
            </a:r>
          </a:p>
          <a:p>
            <a:pPr marL="514350" indent="-514350">
              <a:buFont typeface="+mj-lt"/>
              <a:buAutoNum type="arabicPeriod"/>
            </a:pPr>
            <a:r>
              <a:rPr lang="en-GB" sz="4000" dirty="0">
                <a:solidFill>
                  <a:srgbClr val="333F50"/>
                </a:solidFill>
              </a:rPr>
              <a:t>Select activities and assessment</a:t>
            </a:r>
          </a:p>
        </p:txBody>
      </p:sp>
    </p:spTree>
    <p:extLst>
      <p:ext uri="{BB962C8B-B14F-4D97-AF65-F5344CB8AC3E}">
        <p14:creationId xmlns:p14="http://schemas.microsoft.com/office/powerpoint/2010/main" val="2853440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E9B796-7945-4D7D-ABF6-80BA05344862}"/>
              </a:ext>
            </a:extLst>
          </p:cNvPr>
          <p:cNvSpPr>
            <a:spLocks noGrp="1"/>
          </p:cNvSpPr>
          <p:nvPr>
            <p:ph type="title"/>
          </p:nvPr>
        </p:nvSpPr>
        <p:spPr>
          <a:xfrm>
            <a:off x="2211354" y="2729706"/>
            <a:ext cx="9142445" cy="1325563"/>
          </a:xfrm>
        </p:spPr>
        <p:txBody>
          <a:bodyPr/>
          <a:lstStyle/>
          <a:p>
            <a:r>
              <a:rPr lang="en-US" dirty="0"/>
              <a:t>Activity 3: </a:t>
            </a:r>
            <a:br>
              <a:rPr lang="en-US" dirty="0"/>
            </a:br>
            <a:r>
              <a:rPr lang="en-US" dirty="0"/>
              <a:t>Update Module Information</a:t>
            </a:r>
          </a:p>
        </p:txBody>
      </p:sp>
    </p:spTree>
    <p:extLst>
      <p:ext uri="{BB962C8B-B14F-4D97-AF65-F5344CB8AC3E}">
        <p14:creationId xmlns:p14="http://schemas.microsoft.com/office/powerpoint/2010/main" val="24058784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232F38B-9D6B-4F1F-8812-6104274C3A03}"/>
              </a:ext>
            </a:extLst>
          </p:cNvPr>
          <p:cNvGrpSpPr/>
          <p:nvPr/>
        </p:nvGrpSpPr>
        <p:grpSpPr>
          <a:xfrm>
            <a:off x="1483442" y="0"/>
            <a:ext cx="9225116" cy="6858000"/>
            <a:chOff x="1483442" y="0"/>
            <a:chExt cx="9225116" cy="6858000"/>
          </a:xfrm>
        </p:grpSpPr>
        <p:pic>
          <p:nvPicPr>
            <p:cNvPr id="4" name="Picture 3">
              <a:extLst>
                <a:ext uri="{FF2B5EF4-FFF2-40B4-BE49-F238E27FC236}">
                  <a16:creationId xmlns:a16="http://schemas.microsoft.com/office/drawing/2014/main" id="{9AA963EB-8108-40F5-A662-43A2561A7E9F}"/>
                </a:ext>
              </a:extLst>
            </p:cNvPr>
            <p:cNvPicPr>
              <a:picLocks noChangeAspect="1"/>
            </p:cNvPicPr>
            <p:nvPr/>
          </p:nvPicPr>
          <p:blipFill rotWithShape="1">
            <a:blip r:embed="rId3"/>
            <a:srcRect t="485"/>
            <a:stretch/>
          </p:blipFill>
          <p:spPr>
            <a:xfrm>
              <a:off x="1483442" y="0"/>
              <a:ext cx="9225116" cy="6858000"/>
            </a:xfrm>
            <a:prstGeom prst="rect">
              <a:avLst/>
            </a:prstGeom>
            <a:ln>
              <a:noFill/>
            </a:ln>
          </p:spPr>
        </p:pic>
        <p:grpSp>
          <p:nvGrpSpPr>
            <p:cNvPr id="17" name="Group 16">
              <a:extLst>
                <a:ext uri="{FF2B5EF4-FFF2-40B4-BE49-F238E27FC236}">
                  <a16:creationId xmlns:a16="http://schemas.microsoft.com/office/drawing/2014/main" id="{0A07162A-78B3-4E78-8576-1FEBDB95790A}"/>
                </a:ext>
              </a:extLst>
            </p:cNvPr>
            <p:cNvGrpSpPr/>
            <p:nvPr/>
          </p:nvGrpSpPr>
          <p:grpSpPr>
            <a:xfrm>
              <a:off x="2251421" y="399570"/>
              <a:ext cx="3708323" cy="1806461"/>
              <a:chOff x="2251421" y="399570"/>
              <a:chExt cx="3708323" cy="1806461"/>
            </a:xfrm>
          </p:grpSpPr>
          <p:sp>
            <p:nvSpPr>
              <p:cNvPr id="6" name="Rectangle 5">
                <a:extLst>
                  <a:ext uri="{FF2B5EF4-FFF2-40B4-BE49-F238E27FC236}">
                    <a16:creationId xmlns:a16="http://schemas.microsoft.com/office/drawing/2014/main" id="{3C9765ED-B7D9-4B60-9609-DD3A11DA1DD6}"/>
                  </a:ext>
                </a:extLst>
              </p:cNvPr>
              <p:cNvSpPr/>
              <p:nvPr/>
            </p:nvSpPr>
            <p:spPr>
              <a:xfrm>
                <a:off x="2251421" y="768902"/>
                <a:ext cx="3708323" cy="369332"/>
              </a:xfrm>
              <a:prstGeom prst="rect">
                <a:avLst/>
              </a:prstGeom>
            </p:spPr>
            <p:txBody>
              <a:bodyPr wrap="none">
                <a:spAutoFit/>
              </a:bodyPr>
              <a:lstStyle/>
              <a:p>
                <a:r>
                  <a:rPr lang="en-GB" dirty="0"/>
                  <a:t>Roman Satire: Ranting and Bantering</a:t>
                </a:r>
              </a:p>
            </p:txBody>
          </p:sp>
          <p:grpSp>
            <p:nvGrpSpPr>
              <p:cNvPr id="15" name="Group 14">
                <a:extLst>
                  <a:ext uri="{FF2B5EF4-FFF2-40B4-BE49-F238E27FC236}">
                    <a16:creationId xmlns:a16="http://schemas.microsoft.com/office/drawing/2014/main" id="{D83B9D51-0650-4859-990C-C6B47B26273E}"/>
                  </a:ext>
                </a:extLst>
              </p:cNvPr>
              <p:cNvGrpSpPr/>
              <p:nvPr/>
            </p:nvGrpSpPr>
            <p:grpSpPr>
              <a:xfrm>
                <a:off x="2251421" y="399570"/>
                <a:ext cx="2947538" cy="1806461"/>
                <a:chOff x="2251421" y="399570"/>
                <a:chExt cx="2947538" cy="1806461"/>
              </a:xfrm>
            </p:grpSpPr>
            <p:sp>
              <p:nvSpPr>
                <p:cNvPr id="5" name="TextBox 4">
                  <a:extLst>
                    <a:ext uri="{FF2B5EF4-FFF2-40B4-BE49-F238E27FC236}">
                      <a16:creationId xmlns:a16="http://schemas.microsoft.com/office/drawing/2014/main" id="{301423FA-93E4-4BFA-83F7-50F958CCF263}"/>
                    </a:ext>
                  </a:extLst>
                </p:cNvPr>
                <p:cNvSpPr txBox="1"/>
                <p:nvPr/>
              </p:nvSpPr>
              <p:spPr>
                <a:xfrm>
                  <a:off x="2251421" y="399570"/>
                  <a:ext cx="2947538" cy="369332"/>
                </a:xfrm>
                <a:prstGeom prst="rect">
                  <a:avLst/>
                </a:prstGeom>
                <a:noFill/>
              </p:spPr>
              <p:txBody>
                <a:bodyPr wrap="none" rtlCol="0">
                  <a:spAutoFit/>
                </a:bodyPr>
                <a:lstStyle/>
                <a:p>
                  <a:r>
                    <a:rPr lang="en-GB" dirty="0"/>
                    <a:t>Ancient and Medieval History</a:t>
                  </a:r>
                </a:p>
              </p:txBody>
            </p:sp>
            <p:sp>
              <p:nvSpPr>
                <p:cNvPr id="7" name="Oval 6">
                  <a:extLst>
                    <a:ext uri="{FF2B5EF4-FFF2-40B4-BE49-F238E27FC236}">
                      <a16:creationId xmlns:a16="http://schemas.microsoft.com/office/drawing/2014/main" id="{8D0D6F30-C5AD-491D-8558-578FD5850A59}"/>
                    </a:ext>
                  </a:extLst>
                </p:cNvPr>
                <p:cNvSpPr/>
                <p:nvPr/>
              </p:nvSpPr>
              <p:spPr>
                <a:xfrm>
                  <a:off x="2335947" y="1207890"/>
                  <a:ext cx="914400" cy="291993"/>
                </a:xfrm>
                <a:prstGeom prst="ellipse">
                  <a:avLst/>
                </a:prstGeom>
                <a:no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E444164C-F965-4C01-B699-C5588144862B}"/>
                    </a:ext>
                  </a:extLst>
                </p:cNvPr>
                <p:cNvSpPr/>
                <p:nvPr/>
              </p:nvSpPr>
              <p:spPr>
                <a:xfrm>
                  <a:off x="2251421" y="1530618"/>
                  <a:ext cx="2227661" cy="369332"/>
                </a:xfrm>
                <a:prstGeom prst="rect">
                  <a:avLst/>
                </a:prstGeom>
              </p:spPr>
              <p:txBody>
                <a:bodyPr wrap="none">
                  <a:spAutoFit/>
                </a:bodyPr>
                <a:lstStyle/>
                <a:p>
                  <a:r>
                    <a:rPr lang="en-GB" dirty="0"/>
                    <a:t>Ian Gogh, Ian </a:t>
                  </a:r>
                  <a:r>
                    <a:rPr lang="en-GB" dirty="0" err="1"/>
                    <a:t>Repath</a:t>
                  </a:r>
                  <a:endParaRPr lang="en-GB" dirty="0"/>
                </a:p>
              </p:txBody>
            </p:sp>
            <p:sp>
              <p:nvSpPr>
                <p:cNvPr id="9" name="Rectangle 8">
                  <a:extLst>
                    <a:ext uri="{FF2B5EF4-FFF2-40B4-BE49-F238E27FC236}">
                      <a16:creationId xmlns:a16="http://schemas.microsoft.com/office/drawing/2014/main" id="{6E818BCA-0FE1-47EF-A6AD-C7CED7CB99C8}"/>
                    </a:ext>
                  </a:extLst>
                </p:cNvPr>
                <p:cNvSpPr/>
                <p:nvPr/>
              </p:nvSpPr>
              <p:spPr>
                <a:xfrm>
                  <a:off x="2396137" y="1836699"/>
                  <a:ext cx="1596719" cy="369332"/>
                </a:xfrm>
                <a:prstGeom prst="rect">
                  <a:avLst/>
                </a:prstGeom>
              </p:spPr>
              <p:txBody>
                <a:bodyPr wrap="none">
                  <a:spAutoFit/>
                </a:bodyPr>
                <a:lstStyle/>
                <a:p>
                  <a:r>
                    <a:rPr lang="en-GB" dirty="0"/>
                    <a:t>15 March 2019</a:t>
                  </a:r>
                </a:p>
              </p:txBody>
            </p:sp>
          </p:grpSp>
        </p:grpSp>
        <p:sp>
          <p:nvSpPr>
            <p:cNvPr id="10" name="Rectangle 9">
              <a:extLst>
                <a:ext uri="{FF2B5EF4-FFF2-40B4-BE49-F238E27FC236}">
                  <a16:creationId xmlns:a16="http://schemas.microsoft.com/office/drawing/2014/main" id="{D9237066-A5DF-422D-974F-52DFA49C34CF}"/>
                </a:ext>
              </a:extLst>
            </p:cNvPr>
            <p:cNvSpPr/>
            <p:nvPr/>
          </p:nvSpPr>
          <p:spPr>
            <a:xfrm>
              <a:off x="1802261" y="4079955"/>
              <a:ext cx="3125979" cy="923330"/>
            </a:xfrm>
            <a:prstGeom prst="rect">
              <a:avLst/>
            </a:prstGeom>
          </p:spPr>
          <p:txBody>
            <a:bodyPr wrap="square">
              <a:spAutoFit/>
            </a:bodyPr>
            <a:lstStyle/>
            <a:p>
              <a:r>
                <a:rPr lang="en-GB" dirty="0"/>
                <a:t>Sex, violence and hypocrisy: How the Roman invented </a:t>
              </a:r>
            </a:p>
            <a:p>
              <a:r>
                <a:rPr lang="en-GB" dirty="0"/>
                <a:t>Satire.</a:t>
              </a:r>
            </a:p>
          </p:txBody>
        </p:sp>
        <p:sp>
          <p:nvSpPr>
            <p:cNvPr id="11" name="TextBox 10">
              <a:extLst>
                <a:ext uri="{FF2B5EF4-FFF2-40B4-BE49-F238E27FC236}">
                  <a16:creationId xmlns:a16="http://schemas.microsoft.com/office/drawing/2014/main" id="{99C8003D-4BF1-4CB2-B3A4-750AD880095E}"/>
                </a:ext>
              </a:extLst>
            </p:cNvPr>
            <p:cNvSpPr txBox="1"/>
            <p:nvPr/>
          </p:nvSpPr>
          <p:spPr>
            <a:xfrm>
              <a:off x="8538196" y="6093439"/>
              <a:ext cx="304892" cy="369332"/>
            </a:xfrm>
            <a:prstGeom prst="rect">
              <a:avLst/>
            </a:prstGeom>
            <a:noFill/>
          </p:spPr>
          <p:txBody>
            <a:bodyPr wrap="none" rtlCol="0">
              <a:spAutoFit/>
            </a:bodyPr>
            <a:lstStyle/>
            <a:p>
              <a:r>
                <a:rPr lang="en-GB" dirty="0">
                  <a:solidFill>
                    <a:srgbClr val="FF0000"/>
                  </a:solidFill>
                </a:rPr>
                <a:t>X</a:t>
              </a:r>
            </a:p>
          </p:txBody>
        </p:sp>
        <p:sp>
          <p:nvSpPr>
            <p:cNvPr id="13" name="Freeform: Shape 12">
              <a:extLst>
                <a:ext uri="{FF2B5EF4-FFF2-40B4-BE49-F238E27FC236}">
                  <a16:creationId xmlns:a16="http://schemas.microsoft.com/office/drawing/2014/main" id="{6A08F0F2-0BB3-45D1-BD29-AF194C166F7F}"/>
                </a:ext>
              </a:extLst>
            </p:cNvPr>
            <p:cNvSpPr/>
            <p:nvPr/>
          </p:nvSpPr>
          <p:spPr>
            <a:xfrm>
              <a:off x="7499617" y="2013217"/>
              <a:ext cx="1191025" cy="1636699"/>
            </a:xfrm>
            <a:custGeom>
              <a:avLst/>
              <a:gdLst>
                <a:gd name="connsiteX0" fmla="*/ 522514 w 1191025"/>
                <a:gd name="connsiteY0" fmla="*/ 0 h 1636699"/>
                <a:gd name="connsiteX1" fmla="*/ 0 w 1191025"/>
                <a:gd name="connsiteY1" fmla="*/ 745351 h 1636699"/>
                <a:gd name="connsiteX2" fmla="*/ 291993 w 1191025"/>
                <a:gd name="connsiteY2" fmla="*/ 1214077 h 1636699"/>
                <a:gd name="connsiteX3" fmla="*/ 530198 w 1191025"/>
                <a:gd name="connsiteY3" fmla="*/ 1636699 h 1636699"/>
                <a:gd name="connsiteX4" fmla="*/ 1191025 w 1191025"/>
                <a:gd name="connsiteY4" fmla="*/ 1406178 h 1636699"/>
                <a:gd name="connsiteX5" fmla="*/ 1045028 w 1191025"/>
                <a:gd name="connsiteY5" fmla="*/ 737667 h 1636699"/>
                <a:gd name="connsiteX6" fmla="*/ 522514 w 1191025"/>
                <a:gd name="connsiteY6" fmla="*/ 0 h 1636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1025" h="1636699">
                  <a:moveTo>
                    <a:pt x="522514" y="0"/>
                  </a:moveTo>
                  <a:lnTo>
                    <a:pt x="0" y="745351"/>
                  </a:lnTo>
                  <a:lnTo>
                    <a:pt x="291993" y="1214077"/>
                  </a:lnTo>
                  <a:lnTo>
                    <a:pt x="530198" y="1636699"/>
                  </a:lnTo>
                  <a:lnTo>
                    <a:pt x="1191025" y="1406178"/>
                  </a:lnTo>
                  <a:lnTo>
                    <a:pt x="1045028" y="737667"/>
                  </a:lnTo>
                  <a:lnTo>
                    <a:pt x="522514" y="0"/>
                  </a:lnTo>
                  <a:close/>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4" name="TextBox 13">
            <a:extLst>
              <a:ext uri="{FF2B5EF4-FFF2-40B4-BE49-F238E27FC236}">
                <a16:creationId xmlns:a16="http://schemas.microsoft.com/office/drawing/2014/main" id="{B179B494-42D6-4D08-80AC-A47335880988}"/>
              </a:ext>
            </a:extLst>
          </p:cNvPr>
          <p:cNvSpPr txBox="1"/>
          <p:nvPr/>
        </p:nvSpPr>
        <p:spPr>
          <a:xfrm>
            <a:off x="7942683" y="6093439"/>
            <a:ext cx="304892" cy="369332"/>
          </a:xfrm>
          <a:prstGeom prst="rect">
            <a:avLst/>
          </a:prstGeom>
          <a:noFill/>
        </p:spPr>
        <p:txBody>
          <a:bodyPr wrap="none" rtlCol="0">
            <a:spAutoFit/>
          </a:bodyPr>
          <a:lstStyle/>
          <a:p>
            <a:r>
              <a:rPr lang="en-GB" dirty="0">
                <a:solidFill>
                  <a:schemeClr val="accent1">
                    <a:lumMod val="50000"/>
                  </a:schemeClr>
                </a:solidFill>
              </a:rPr>
              <a:t>X</a:t>
            </a:r>
          </a:p>
        </p:txBody>
      </p:sp>
      <p:sp>
        <p:nvSpPr>
          <p:cNvPr id="3" name="Freeform: Shape 2">
            <a:extLst>
              <a:ext uri="{FF2B5EF4-FFF2-40B4-BE49-F238E27FC236}">
                <a16:creationId xmlns:a16="http://schemas.microsoft.com/office/drawing/2014/main" id="{EBF7DB2F-872C-4DBE-8E1F-523E61C1FA8F}"/>
              </a:ext>
            </a:extLst>
          </p:cNvPr>
          <p:cNvSpPr/>
          <p:nvPr/>
        </p:nvSpPr>
        <p:spPr>
          <a:xfrm>
            <a:off x="7248525" y="2314575"/>
            <a:ext cx="1552575" cy="1790700"/>
          </a:xfrm>
          <a:custGeom>
            <a:avLst/>
            <a:gdLst>
              <a:gd name="connsiteX0" fmla="*/ 762000 w 1552575"/>
              <a:gd name="connsiteY0" fmla="*/ 0 h 1790700"/>
              <a:gd name="connsiteX1" fmla="*/ 0 w 1552575"/>
              <a:gd name="connsiteY1" fmla="*/ 304800 h 1790700"/>
              <a:gd name="connsiteX2" fmla="*/ 533400 w 1552575"/>
              <a:gd name="connsiteY2" fmla="*/ 904875 h 1790700"/>
              <a:gd name="connsiteX3" fmla="*/ 771525 w 1552575"/>
              <a:gd name="connsiteY3" fmla="*/ 1790700 h 1790700"/>
              <a:gd name="connsiteX4" fmla="*/ 1543050 w 1552575"/>
              <a:gd name="connsiteY4" fmla="*/ 1181100 h 1790700"/>
              <a:gd name="connsiteX5" fmla="*/ 1552575 w 1552575"/>
              <a:gd name="connsiteY5" fmla="*/ 323850 h 1790700"/>
              <a:gd name="connsiteX6" fmla="*/ 762000 w 1552575"/>
              <a:gd name="connsiteY6" fmla="*/ 0 h 1790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52575" h="1790700">
                <a:moveTo>
                  <a:pt x="762000" y="0"/>
                </a:moveTo>
                <a:lnTo>
                  <a:pt x="0" y="304800"/>
                </a:lnTo>
                <a:lnTo>
                  <a:pt x="533400" y="904875"/>
                </a:lnTo>
                <a:lnTo>
                  <a:pt x="771525" y="1790700"/>
                </a:lnTo>
                <a:lnTo>
                  <a:pt x="1543050" y="1181100"/>
                </a:lnTo>
                <a:lnTo>
                  <a:pt x="1552575" y="323850"/>
                </a:lnTo>
                <a:lnTo>
                  <a:pt x="762000" y="0"/>
                </a:lnTo>
                <a:close/>
              </a:path>
            </a:pathLst>
          </a:cu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60613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E9B796-7945-4D7D-ABF6-80BA05344862}"/>
              </a:ext>
            </a:extLst>
          </p:cNvPr>
          <p:cNvSpPr>
            <a:spLocks noGrp="1"/>
          </p:cNvSpPr>
          <p:nvPr>
            <p:ph type="title"/>
          </p:nvPr>
        </p:nvSpPr>
        <p:spPr/>
        <p:txBody>
          <a:bodyPr vert="horz" lIns="91440" tIns="45720" rIns="91440" bIns="45720" rtlCol="0" anchor="b">
            <a:normAutofit/>
          </a:bodyPr>
          <a:lstStyle/>
          <a:p>
            <a:r>
              <a:rPr lang="en-US" kern="1200" dirty="0">
                <a:latin typeface="+mj-lt"/>
                <a:ea typeface="+mj-ea"/>
                <a:cs typeface="+mj-cs"/>
              </a:rPr>
              <a:t>Activity 4: </a:t>
            </a:r>
            <a:br>
              <a:rPr lang="en-US" kern="1200" dirty="0">
                <a:latin typeface="+mj-lt"/>
                <a:ea typeface="+mj-ea"/>
                <a:cs typeface="+mj-cs"/>
              </a:rPr>
            </a:br>
            <a:r>
              <a:rPr lang="en-US" kern="1200" dirty="0">
                <a:latin typeface="+mj-lt"/>
                <a:ea typeface="+mj-ea"/>
                <a:cs typeface="+mj-cs"/>
              </a:rPr>
              <a:t>Action Plan</a:t>
            </a:r>
          </a:p>
        </p:txBody>
      </p:sp>
    </p:spTree>
    <p:extLst>
      <p:ext uri="{BB962C8B-B14F-4D97-AF65-F5344CB8AC3E}">
        <p14:creationId xmlns:p14="http://schemas.microsoft.com/office/powerpoint/2010/main" val="3391834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3600474-289D-45C3-BF81-120A53C9A68A}"/>
              </a:ext>
            </a:extLst>
          </p:cNvPr>
          <p:cNvPicPr>
            <a:picLocks noChangeAspect="1"/>
          </p:cNvPicPr>
          <p:nvPr/>
        </p:nvPicPr>
        <p:blipFill>
          <a:blip r:embed="rId3"/>
          <a:stretch>
            <a:fillRect/>
          </a:stretch>
        </p:blipFill>
        <p:spPr>
          <a:xfrm>
            <a:off x="1503859" y="0"/>
            <a:ext cx="9184282" cy="6858000"/>
          </a:xfrm>
          <a:prstGeom prst="rect">
            <a:avLst/>
          </a:prstGeom>
        </p:spPr>
      </p:pic>
      <p:graphicFrame>
        <p:nvGraphicFramePr>
          <p:cNvPr id="12" name="Table 12">
            <a:extLst>
              <a:ext uri="{FF2B5EF4-FFF2-40B4-BE49-F238E27FC236}">
                <a16:creationId xmlns:a16="http://schemas.microsoft.com/office/drawing/2014/main" id="{B5896CFA-D49A-4F8B-AB12-58BD08C09E35}"/>
              </a:ext>
            </a:extLst>
          </p:cNvPr>
          <p:cNvGraphicFramePr>
            <a:graphicFrameLocks noGrp="1"/>
          </p:cNvGraphicFramePr>
          <p:nvPr/>
        </p:nvGraphicFramePr>
        <p:xfrm>
          <a:off x="1664368" y="914400"/>
          <a:ext cx="8863264" cy="4799397"/>
        </p:xfrm>
        <a:graphic>
          <a:graphicData uri="http://schemas.openxmlformats.org/drawingml/2006/table">
            <a:tbl>
              <a:tblPr firstRow="1" bandRow="1">
                <a:tableStyleId>{2D5ABB26-0587-4C30-8999-92F81FD0307C}</a:tableStyleId>
              </a:tblPr>
              <a:tblGrid>
                <a:gridCol w="6649453">
                  <a:extLst>
                    <a:ext uri="{9D8B030D-6E8A-4147-A177-3AD203B41FA5}">
                      <a16:colId xmlns:a16="http://schemas.microsoft.com/office/drawing/2014/main" val="3177711057"/>
                    </a:ext>
                  </a:extLst>
                </a:gridCol>
                <a:gridCol w="2213811">
                  <a:extLst>
                    <a:ext uri="{9D8B030D-6E8A-4147-A177-3AD203B41FA5}">
                      <a16:colId xmlns:a16="http://schemas.microsoft.com/office/drawing/2014/main" val="441859874"/>
                    </a:ext>
                  </a:extLst>
                </a:gridCol>
              </a:tblGrid>
              <a:tr h="68279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a:t>Week 1 Acquisition and Collaboration activities to be decided </a:t>
                      </a:r>
                    </a:p>
                    <a:p>
                      <a:endParaRPr lang="en-GB" sz="1600"/>
                    </a:p>
                  </a:txBody>
                  <a:tcPr/>
                </a:tc>
                <a:tc>
                  <a:txBody>
                    <a:bodyPr/>
                    <a:lstStyle/>
                    <a:p>
                      <a:r>
                        <a:rPr lang="en-GB" sz="1600"/>
                        <a:t>Jane Doe</a:t>
                      </a:r>
                    </a:p>
                    <a:p>
                      <a:r>
                        <a:rPr lang="en-GB" sz="1600"/>
                        <a:t>31/10/2019</a:t>
                      </a:r>
                    </a:p>
                  </a:txBody>
                  <a:tcPr/>
                </a:tc>
                <a:extLst>
                  <a:ext uri="{0D108BD9-81ED-4DB2-BD59-A6C34878D82A}">
                    <a16:rowId xmlns:a16="http://schemas.microsoft.com/office/drawing/2014/main" val="1878172096"/>
                  </a:ext>
                </a:extLst>
              </a:tr>
              <a:tr h="68279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a:t>Project activies and rubric to be confirmed</a:t>
                      </a:r>
                    </a:p>
                    <a:p>
                      <a:endParaRPr lang="en-GB" sz="1600"/>
                    </a:p>
                  </a:txBody>
                  <a:tcPr/>
                </a:tc>
                <a:tc>
                  <a:txBody>
                    <a:bodyPr/>
                    <a:lstStyle/>
                    <a:p>
                      <a:r>
                        <a:rPr lang="en-GB" sz="1600"/>
                        <a:t>John Smith</a:t>
                      </a:r>
                    </a:p>
                    <a:p>
                      <a:r>
                        <a:rPr lang="en-GB" sz="1600"/>
                        <a:t>31/10/2019</a:t>
                      </a:r>
                    </a:p>
                  </a:txBody>
                  <a:tcPr/>
                </a:tc>
                <a:extLst>
                  <a:ext uri="{0D108BD9-81ED-4DB2-BD59-A6C34878D82A}">
                    <a16:rowId xmlns:a16="http://schemas.microsoft.com/office/drawing/2014/main" val="1726382442"/>
                  </a:ext>
                </a:extLst>
              </a:tr>
              <a:tr h="124526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a:t>Module team to meet to agree assessment</a:t>
                      </a:r>
                    </a:p>
                    <a:p>
                      <a:endParaRPr lang="en-GB" sz="1600"/>
                    </a:p>
                  </a:txBody>
                  <a:tcPr/>
                </a:tc>
                <a:tc>
                  <a:txBody>
                    <a:bodyPr/>
                    <a:lstStyle/>
                    <a:p>
                      <a:r>
                        <a:rPr lang="en-GB" sz="1600"/>
                        <a:t>Jane Doe, John Smith, Andy Other</a:t>
                      </a:r>
                    </a:p>
                    <a:p>
                      <a:r>
                        <a:rPr lang="en-GB" sz="1600"/>
                        <a:t>21/11/2019</a:t>
                      </a:r>
                    </a:p>
                  </a:txBody>
                  <a:tcPr/>
                </a:tc>
                <a:extLst>
                  <a:ext uri="{0D108BD9-81ED-4DB2-BD59-A6C34878D82A}">
                    <a16:rowId xmlns:a16="http://schemas.microsoft.com/office/drawing/2014/main" val="1130860600"/>
                  </a:ext>
                </a:extLst>
              </a:tr>
              <a:tr h="68279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a:t>Module team to attend programme review and present module</a:t>
                      </a:r>
                    </a:p>
                  </a:txBody>
                  <a:tcPr/>
                </a:tc>
                <a:tc>
                  <a:txBody>
                    <a:bodyPr/>
                    <a:lstStyle/>
                    <a:p>
                      <a:r>
                        <a:rPr lang="en-GB" sz="1600"/>
                        <a:t>Jane Doe, John Smith, Andy Other</a:t>
                      </a:r>
                    </a:p>
                    <a:p>
                      <a:r>
                        <a:rPr lang="en-GB" sz="1600"/>
                        <a:t>31/11/2019</a:t>
                      </a:r>
                    </a:p>
                  </a:txBody>
                  <a:tcPr/>
                </a:tc>
                <a:extLst>
                  <a:ext uri="{0D108BD9-81ED-4DB2-BD59-A6C34878D82A}">
                    <a16:rowId xmlns:a16="http://schemas.microsoft.com/office/drawing/2014/main" val="3195978750"/>
                  </a:ext>
                </a:extLst>
              </a:tr>
              <a:tr h="682792">
                <a:tc>
                  <a:txBody>
                    <a:bodyPr/>
                    <a:lstStyle/>
                    <a:p>
                      <a:r>
                        <a:rPr lang="en-GB" sz="1600"/>
                        <a:t>All module material to be sent to Andy</a:t>
                      </a:r>
                    </a:p>
                  </a:txBody>
                  <a:tcPr/>
                </a:tc>
                <a:tc>
                  <a:txBody>
                    <a:bodyPr/>
                    <a:lstStyle/>
                    <a:p>
                      <a:r>
                        <a:rPr lang="en-GB" sz="1600"/>
                        <a:t>Jane Doe, John Smith</a:t>
                      </a:r>
                    </a:p>
                    <a:p>
                      <a:r>
                        <a:rPr lang="en-GB" sz="1600"/>
                        <a:t>15/12/2019</a:t>
                      </a:r>
                    </a:p>
                  </a:txBody>
                  <a:tcPr/>
                </a:tc>
                <a:extLst>
                  <a:ext uri="{0D108BD9-81ED-4DB2-BD59-A6C34878D82A}">
                    <a16:rowId xmlns:a16="http://schemas.microsoft.com/office/drawing/2014/main" val="3234457805"/>
                  </a:ext>
                </a:extLst>
              </a:tr>
              <a:tr h="682792">
                <a:tc>
                  <a:txBody>
                    <a:bodyPr/>
                    <a:lstStyle/>
                    <a:p>
                      <a:r>
                        <a:rPr lang="en-GB" sz="1600"/>
                        <a:t>Canvas to be updated</a:t>
                      </a:r>
                    </a:p>
                  </a:txBody>
                  <a:tcPr/>
                </a:tc>
                <a:tc>
                  <a:txBody>
                    <a:bodyPr/>
                    <a:lstStyle/>
                    <a:p>
                      <a:r>
                        <a:rPr lang="en-GB" sz="1600"/>
                        <a:t>Andy Other</a:t>
                      </a:r>
                    </a:p>
                    <a:p>
                      <a:r>
                        <a:rPr lang="en-GB" sz="1600"/>
                        <a:t>22/12/2019</a:t>
                      </a:r>
                    </a:p>
                  </a:txBody>
                  <a:tcPr/>
                </a:tc>
                <a:extLst>
                  <a:ext uri="{0D108BD9-81ED-4DB2-BD59-A6C34878D82A}">
                    <a16:rowId xmlns:a16="http://schemas.microsoft.com/office/drawing/2014/main" val="4273051887"/>
                  </a:ext>
                </a:extLst>
              </a:tr>
            </a:tbl>
          </a:graphicData>
        </a:graphic>
      </p:graphicFrame>
    </p:spTree>
    <p:extLst>
      <p:ext uri="{BB962C8B-B14F-4D97-AF65-F5344CB8AC3E}">
        <p14:creationId xmlns:p14="http://schemas.microsoft.com/office/powerpoint/2010/main" val="1224760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E9B796-7945-4D7D-ABF6-80BA05344862}"/>
              </a:ext>
            </a:extLst>
          </p:cNvPr>
          <p:cNvSpPr>
            <a:spLocks noGrp="1"/>
          </p:cNvSpPr>
          <p:nvPr>
            <p:ph type="title"/>
          </p:nvPr>
        </p:nvSpPr>
        <p:spPr/>
        <p:txBody>
          <a:bodyPr/>
          <a:lstStyle/>
          <a:p>
            <a:r>
              <a:rPr lang="en-GB" dirty="0">
                <a:solidFill>
                  <a:srgbClr val="333F50"/>
                </a:solidFill>
              </a:rPr>
              <a:t>Integration</a:t>
            </a:r>
          </a:p>
        </p:txBody>
      </p:sp>
      <p:sp>
        <p:nvSpPr>
          <p:cNvPr id="3" name="Content Placeholder 2">
            <a:extLst>
              <a:ext uri="{FF2B5EF4-FFF2-40B4-BE49-F238E27FC236}">
                <a16:creationId xmlns:a16="http://schemas.microsoft.com/office/drawing/2014/main" id="{2441AE87-A6C0-45A3-990B-61C2A54F4F72}"/>
              </a:ext>
            </a:extLst>
          </p:cNvPr>
          <p:cNvSpPr>
            <a:spLocks noGrp="1"/>
          </p:cNvSpPr>
          <p:nvPr>
            <p:ph idx="1"/>
          </p:nvPr>
        </p:nvSpPr>
        <p:spPr/>
        <p:txBody>
          <a:bodyPr>
            <a:normAutofit lnSpcReduction="10000"/>
          </a:bodyPr>
          <a:lstStyle/>
          <a:p>
            <a:pPr marL="0" indent="0">
              <a:buNone/>
            </a:pPr>
            <a:r>
              <a:rPr lang="en-GB" dirty="0">
                <a:solidFill>
                  <a:srgbClr val="333F50"/>
                </a:solidFill>
              </a:rPr>
              <a:t>Accessibility</a:t>
            </a:r>
          </a:p>
          <a:p>
            <a:pPr marL="0" indent="0">
              <a:buNone/>
            </a:pPr>
            <a:r>
              <a:rPr lang="en-GB" dirty="0">
                <a:solidFill>
                  <a:srgbClr val="333F50"/>
                </a:solidFill>
              </a:rPr>
              <a:t>Inclusivity</a:t>
            </a:r>
          </a:p>
          <a:p>
            <a:pPr marL="0" indent="0">
              <a:buNone/>
            </a:pPr>
            <a:r>
              <a:rPr lang="en-GB" dirty="0"/>
              <a:t>Learning and </a:t>
            </a:r>
            <a:r>
              <a:rPr lang="en-GB"/>
              <a:t>Teaching Strategy 2019 - 2024</a:t>
            </a:r>
            <a:endParaRPr lang="en-GB" dirty="0">
              <a:solidFill>
                <a:srgbClr val="333F50"/>
              </a:solidFill>
            </a:endParaRPr>
          </a:p>
          <a:p>
            <a:pPr marL="0" indent="0">
              <a:buNone/>
            </a:pPr>
            <a:r>
              <a:rPr lang="en-GB" dirty="0">
                <a:solidFill>
                  <a:srgbClr val="333F50"/>
                </a:solidFill>
              </a:rPr>
              <a:t>Copyright</a:t>
            </a:r>
          </a:p>
          <a:p>
            <a:pPr marL="0" indent="0">
              <a:buNone/>
            </a:pPr>
            <a:r>
              <a:rPr lang="en-GB" dirty="0">
                <a:solidFill>
                  <a:srgbClr val="333F50"/>
                </a:solidFill>
              </a:rPr>
              <a:t>Digital Strategy</a:t>
            </a:r>
          </a:p>
          <a:p>
            <a:pPr marL="0" indent="0">
              <a:buNone/>
            </a:pPr>
            <a:r>
              <a:rPr lang="en-GB" dirty="0">
                <a:solidFill>
                  <a:srgbClr val="333F50"/>
                </a:solidFill>
              </a:rPr>
              <a:t>Employability</a:t>
            </a:r>
          </a:p>
          <a:p>
            <a:pPr marL="0" indent="0">
              <a:buNone/>
            </a:pPr>
            <a:r>
              <a:rPr lang="en-GB" dirty="0">
                <a:solidFill>
                  <a:srgbClr val="333F50"/>
                </a:solidFill>
              </a:rPr>
              <a:t>Professional Standards</a:t>
            </a:r>
          </a:p>
          <a:p>
            <a:pPr marL="0" indent="0">
              <a:buNone/>
            </a:pPr>
            <a:r>
              <a:rPr lang="en-GB" dirty="0">
                <a:solidFill>
                  <a:srgbClr val="333F50"/>
                </a:solidFill>
              </a:rPr>
              <a:t>United Kingdom Professional Standards Framework (UKPSF)</a:t>
            </a:r>
          </a:p>
          <a:p>
            <a:pPr marL="0" indent="0">
              <a:buNone/>
            </a:pPr>
            <a:r>
              <a:rPr lang="en-GB" dirty="0"/>
              <a:t>Canvas</a:t>
            </a:r>
            <a:endParaRPr lang="en-GB" dirty="0">
              <a:solidFill>
                <a:srgbClr val="333F50"/>
              </a:solidFill>
            </a:endParaRPr>
          </a:p>
        </p:txBody>
      </p:sp>
    </p:spTree>
    <p:extLst>
      <p:ext uri="{BB962C8B-B14F-4D97-AF65-F5344CB8AC3E}">
        <p14:creationId xmlns:p14="http://schemas.microsoft.com/office/powerpoint/2010/main" val="2264490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500"/>
                                        <p:tgtEl>
                                          <p:spTgt spid="3">
                                            <p:txEl>
                                              <p:pRg st="3" end="3"/>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500"/>
                                        <p:tgtEl>
                                          <p:spTgt spid="3">
                                            <p:txEl>
                                              <p:pRg st="5" end="5"/>
                                            </p:txEl>
                                          </p:spTgt>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500"/>
                                        <p:tgtEl>
                                          <p:spTgt spid="3">
                                            <p:txEl>
                                              <p:pRg st="6" end="6"/>
                                            </p:txEl>
                                          </p:spTgt>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fade">
                                      <p:cBhvr>
                                        <p:cTn id="39" dur="500"/>
                                        <p:tgtEl>
                                          <p:spTgt spid="3">
                                            <p:txEl>
                                              <p:pRg st="7" end="7"/>
                                            </p:txEl>
                                          </p:spTgt>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Effect transition="in" filter="fade">
                                      <p:cBhvr>
                                        <p:cTn id="43"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E9B796-7945-4D7D-ABF6-80BA05344862}"/>
              </a:ext>
            </a:extLst>
          </p:cNvPr>
          <p:cNvSpPr>
            <a:spLocks noGrp="1"/>
          </p:cNvSpPr>
          <p:nvPr>
            <p:ph type="title"/>
          </p:nvPr>
        </p:nvSpPr>
        <p:spPr/>
        <p:txBody>
          <a:bodyPr/>
          <a:lstStyle/>
          <a:p>
            <a:r>
              <a:rPr lang="en-GB" dirty="0">
                <a:solidFill>
                  <a:srgbClr val="333F50"/>
                </a:solidFill>
              </a:rPr>
              <a:t>Objectives</a:t>
            </a:r>
          </a:p>
        </p:txBody>
      </p:sp>
      <p:sp>
        <p:nvSpPr>
          <p:cNvPr id="3" name="Content Placeholder 2">
            <a:extLst>
              <a:ext uri="{FF2B5EF4-FFF2-40B4-BE49-F238E27FC236}">
                <a16:creationId xmlns:a16="http://schemas.microsoft.com/office/drawing/2014/main" id="{2441AE87-A6C0-45A3-990B-61C2A54F4F72}"/>
              </a:ext>
            </a:extLst>
          </p:cNvPr>
          <p:cNvSpPr>
            <a:spLocks noGrp="1"/>
          </p:cNvSpPr>
          <p:nvPr>
            <p:ph idx="1"/>
          </p:nvPr>
        </p:nvSpPr>
        <p:spPr/>
        <p:txBody>
          <a:bodyPr/>
          <a:lstStyle/>
          <a:p>
            <a:r>
              <a:rPr lang="en-GB" dirty="0">
                <a:solidFill>
                  <a:srgbClr val="333F50"/>
                </a:solidFill>
              </a:rPr>
              <a:t>Summarise the ABC Learning Design methodology and process</a:t>
            </a:r>
          </a:p>
          <a:p>
            <a:r>
              <a:rPr lang="en-GB" dirty="0">
                <a:solidFill>
                  <a:srgbClr val="333F50"/>
                </a:solidFill>
              </a:rPr>
              <a:t>List the six learning types</a:t>
            </a:r>
          </a:p>
          <a:p>
            <a:r>
              <a:rPr lang="en-GB" dirty="0">
                <a:solidFill>
                  <a:srgbClr val="333F50"/>
                </a:solidFill>
              </a:rPr>
              <a:t>Produce a module information sheet and storyboard</a:t>
            </a:r>
          </a:p>
          <a:p>
            <a:r>
              <a:rPr lang="en-GB" dirty="0">
                <a:solidFill>
                  <a:srgbClr val="333F50"/>
                </a:solidFill>
              </a:rPr>
              <a:t>Produce an action plan</a:t>
            </a:r>
          </a:p>
          <a:p>
            <a:pPr marL="0" indent="0">
              <a:buNone/>
            </a:pPr>
            <a:endParaRPr lang="en-GB" dirty="0"/>
          </a:p>
        </p:txBody>
      </p:sp>
    </p:spTree>
    <p:extLst>
      <p:ext uri="{BB962C8B-B14F-4D97-AF65-F5344CB8AC3E}">
        <p14:creationId xmlns:p14="http://schemas.microsoft.com/office/powerpoint/2010/main" val="498596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E9B796-7945-4D7D-ABF6-80BA05344862}"/>
              </a:ext>
            </a:extLst>
          </p:cNvPr>
          <p:cNvSpPr>
            <a:spLocks noGrp="1"/>
          </p:cNvSpPr>
          <p:nvPr>
            <p:ph type="title"/>
          </p:nvPr>
        </p:nvSpPr>
        <p:spPr/>
        <p:txBody>
          <a:bodyPr/>
          <a:lstStyle/>
          <a:p>
            <a:r>
              <a:rPr lang="en-GB" dirty="0"/>
              <a:t>Share</a:t>
            </a:r>
          </a:p>
        </p:txBody>
      </p:sp>
      <p:sp>
        <p:nvSpPr>
          <p:cNvPr id="3" name="Content Placeholder 2">
            <a:extLst>
              <a:ext uri="{FF2B5EF4-FFF2-40B4-BE49-F238E27FC236}">
                <a16:creationId xmlns:a16="http://schemas.microsoft.com/office/drawing/2014/main" id="{2441AE87-A6C0-45A3-990B-61C2A54F4F72}"/>
              </a:ext>
            </a:extLst>
          </p:cNvPr>
          <p:cNvSpPr>
            <a:spLocks noGrp="1"/>
          </p:cNvSpPr>
          <p:nvPr>
            <p:ph idx="1"/>
          </p:nvPr>
        </p:nvSpPr>
        <p:spPr/>
        <p:txBody>
          <a:bodyPr/>
          <a:lstStyle/>
          <a:p>
            <a:r>
              <a:rPr lang="en-GB" b="1" dirty="0"/>
              <a:t>Tweet pics tagging @</a:t>
            </a:r>
            <a:r>
              <a:rPr lang="en-GB" b="1" dirty="0" err="1"/>
              <a:t>abc_ld</a:t>
            </a:r>
            <a:r>
              <a:rPr lang="en-GB" b="1" dirty="0"/>
              <a:t> and @ </a:t>
            </a:r>
            <a:r>
              <a:rPr lang="en-GB" b="1" dirty="0" err="1"/>
              <a:t>susaltteam</a:t>
            </a:r>
            <a:r>
              <a:rPr lang="en-GB" b="1" dirty="0"/>
              <a:t> </a:t>
            </a:r>
          </a:p>
          <a:p>
            <a:r>
              <a:rPr lang="en-GB" b="1" dirty="0"/>
              <a:t>Send us a picture of your storyboards and module information sheets</a:t>
            </a:r>
          </a:p>
          <a:p>
            <a:r>
              <a:rPr lang="en-GB" b="1" dirty="0"/>
              <a:t>Take part in a case study</a:t>
            </a:r>
          </a:p>
          <a:p>
            <a:r>
              <a:rPr lang="en-GB" b="1" dirty="0"/>
              <a:t>Complete the Feedback Form: </a:t>
            </a:r>
            <a:r>
              <a:rPr lang="en-GB" b="1" dirty="0">
                <a:hlinkClick r:id="rId3">
                  <a:extLst>
                    <a:ext uri="{A12FA001-AC4F-418D-AE19-62706E023703}">
                      <ahyp:hlinkClr xmlns:ahyp="http://schemas.microsoft.com/office/drawing/2018/hyperlinkcolor" val="tx"/>
                    </a:ext>
                  </a:extLst>
                </a:hlinkClick>
              </a:rPr>
              <a:t>http://bit.ly/SUABCFeedback</a:t>
            </a:r>
            <a:r>
              <a:rPr lang="en-GB" b="1" dirty="0"/>
              <a:t> </a:t>
            </a:r>
          </a:p>
          <a:p>
            <a:endParaRPr lang="en-GB" dirty="0"/>
          </a:p>
          <a:p>
            <a:endParaRPr lang="en-GB" dirty="0"/>
          </a:p>
        </p:txBody>
      </p:sp>
      <p:pic>
        <p:nvPicPr>
          <p:cNvPr id="5" name="Picture 4">
            <a:extLst>
              <a:ext uri="{FF2B5EF4-FFF2-40B4-BE49-F238E27FC236}">
                <a16:creationId xmlns:a16="http://schemas.microsoft.com/office/drawing/2014/main" id="{5ABD859B-6429-4109-AD36-C10B54BF93A1}"/>
              </a:ext>
            </a:extLst>
          </p:cNvPr>
          <p:cNvPicPr>
            <a:picLocks noChangeAspect="1"/>
          </p:cNvPicPr>
          <p:nvPr/>
        </p:nvPicPr>
        <p:blipFill>
          <a:blip r:embed="rId4">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1224764" y="4519696"/>
            <a:ext cx="1973179" cy="1973179"/>
          </a:xfrm>
          <a:prstGeom prst="rect">
            <a:avLst/>
          </a:prstGeom>
        </p:spPr>
      </p:pic>
    </p:spTree>
    <p:extLst>
      <p:ext uri="{BB962C8B-B14F-4D97-AF65-F5344CB8AC3E}">
        <p14:creationId xmlns:p14="http://schemas.microsoft.com/office/powerpoint/2010/main" val="3480518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500"/>
                                        <p:tgtEl>
                                          <p:spTgt spid="3">
                                            <p:txEl>
                                              <p:pRg st="3" end="3"/>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E9B796-7945-4D7D-ABF6-80BA05344862}"/>
              </a:ext>
            </a:extLst>
          </p:cNvPr>
          <p:cNvSpPr>
            <a:spLocks noGrp="1"/>
          </p:cNvSpPr>
          <p:nvPr>
            <p:ph type="title"/>
          </p:nvPr>
        </p:nvSpPr>
        <p:spPr/>
        <p:txBody>
          <a:bodyPr/>
          <a:lstStyle/>
          <a:p>
            <a:r>
              <a:rPr lang="en-GB" dirty="0">
                <a:solidFill>
                  <a:srgbClr val="333F50"/>
                </a:solidFill>
              </a:rPr>
              <a:t>What is ABC Learning Design?</a:t>
            </a:r>
          </a:p>
        </p:txBody>
      </p:sp>
      <p:sp>
        <p:nvSpPr>
          <p:cNvPr id="3" name="Content Placeholder 2">
            <a:extLst>
              <a:ext uri="{FF2B5EF4-FFF2-40B4-BE49-F238E27FC236}">
                <a16:creationId xmlns:a16="http://schemas.microsoft.com/office/drawing/2014/main" id="{2441AE87-A6C0-45A3-990B-61C2A54F4F72}"/>
              </a:ext>
            </a:extLst>
          </p:cNvPr>
          <p:cNvSpPr>
            <a:spLocks noGrp="1"/>
          </p:cNvSpPr>
          <p:nvPr>
            <p:ph idx="1"/>
          </p:nvPr>
        </p:nvSpPr>
        <p:spPr>
          <a:xfrm>
            <a:off x="838200" y="2723321"/>
            <a:ext cx="10515600" cy="3453641"/>
          </a:xfrm>
        </p:spPr>
        <p:txBody>
          <a:bodyPr>
            <a:normAutofit/>
          </a:bodyPr>
          <a:lstStyle/>
          <a:p>
            <a:r>
              <a:rPr lang="en-GB" dirty="0">
                <a:solidFill>
                  <a:srgbClr val="333F50"/>
                </a:solidFill>
              </a:rPr>
              <a:t>Card and storyboard based approach to learning design</a:t>
            </a:r>
          </a:p>
          <a:p>
            <a:pPr marL="0" indent="0">
              <a:buNone/>
            </a:pPr>
            <a:endParaRPr lang="en-GB" dirty="0">
              <a:solidFill>
                <a:srgbClr val="333F50"/>
              </a:solidFill>
            </a:endParaRPr>
          </a:p>
          <a:p>
            <a:r>
              <a:rPr lang="en-GB" dirty="0"/>
              <a:t>Pedagogically informed</a:t>
            </a:r>
            <a:endParaRPr lang="en-GB" dirty="0">
              <a:solidFill>
                <a:srgbClr val="333F50"/>
              </a:solidFill>
            </a:endParaRPr>
          </a:p>
          <a:p>
            <a:r>
              <a:rPr lang="en-GB" dirty="0">
                <a:solidFill>
                  <a:srgbClr val="333F50"/>
                </a:solidFill>
              </a:rPr>
              <a:t>Student focused</a:t>
            </a:r>
          </a:p>
          <a:p>
            <a:r>
              <a:rPr lang="en-GB" dirty="0">
                <a:solidFill>
                  <a:srgbClr val="333F50"/>
                </a:solidFill>
              </a:rPr>
              <a:t>Collaborative</a:t>
            </a:r>
          </a:p>
          <a:p>
            <a:r>
              <a:rPr lang="en-GB" dirty="0">
                <a:solidFill>
                  <a:srgbClr val="333F50"/>
                </a:solidFill>
              </a:rPr>
              <a:t>Engaging and hands-on</a:t>
            </a:r>
          </a:p>
          <a:p>
            <a:endParaRPr lang="en-GB" dirty="0"/>
          </a:p>
        </p:txBody>
      </p:sp>
    </p:spTree>
    <p:extLst>
      <p:ext uri="{BB962C8B-B14F-4D97-AF65-F5344CB8AC3E}">
        <p14:creationId xmlns:p14="http://schemas.microsoft.com/office/powerpoint/2010/main" val="1189221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indoor, building, piece, table&#10;&#10;Description automatically generated">
            <a:extLst>
              <a:ext uri="{FF2B5EF4-FFF2-40B4-BE49-F238E27FC236}">
                <a16:creationId xmlns:a16="http://schemas.microsoft.com/office/drawing/2014/main" id="{DC7336C4-53B8-47EC-AABE-EFF4BECF9F8D}"/>
              </a:ext>
            </a:extLst>
          </p:cNvPr>
          <p:cNvPicPr>
            <a:picLocks noChangeAspect="1"/>
          </p:cNvPicPr>
          <p:nvPr/>
        </p:nvPicPr>
        <p:blipFill rotWithShape="1">
          <a:blip r:embed="rId3">
            <a:extLst>
              <a:ext uri="{28A0092B-C50C-407E-A947-70E740481C1C}">
                <a14:useLocalDpi xmlns:a14="http://schemas.microsoft.com/office/drawing/2010/main" val="0"/>
              </a:ext>
            </a:extLst>
          </a:blip>
          <a:srcRect r="25741"/>
          <a:stretch/>
        </p:blipFill>
        <p:spPr>
          <a:xfrm>
            <a:off x="0" y="-2"/>
            <a:ext cx="12192000" cy="6857999"/>
          </a:xfrm>
          <a:prstGeom prst="rect">
            <a:avLst/>
          </a:prstGeom>
        </p:spPr>
      </p:pic>
      <p:pic>
        <p:nvPicPr>
          <p:cNvPr id="3" name="Picture 2" descr="A close up of an architectural drawing &#10;">
            <a:extLst>
              <a:ext uri="{FF2B5EF4-FFF2-40B4-BE49-F238E27FC236}">
                <a16:creationId xmlns:a16="http://schemas.microsoft.com/office/drawing/2014/main" id="{ABA47440-AB85-4E36-9FBC-8EAA8A4F26F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683240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E9B796-7945-4D7D-ABF6-80BA05344862}"/>
              </a:ext>
            </a:extLst>
          </p:cNvPr>
          <p:cNvSpPr>
            <a:spLocks noGrp="1"/>
          </p:cNvSpPr>
          <p:nvPr>
            <p:ph type="title"/>
          </p:nvPr>
        </p:nvSpPr>
        <p:spPr/>
        <p:txBody>
          <a:bodyPr>
            <a:normAutofit/>
          </a:bodyPr>
          <a:lstStyle/>
          <a:p>
            <a:r>
              <a:rPr lang="en-US" sz="4800" dirty="0" err="1"/>
              <a:t>Laurillard’s</a:t>
            </a:r>
            <a:r>
              <a:rPr lang="en-US" sz="4800" dirty="0"/>
              <a:t> Six Learning Types</a:t>
            </a:r>
          </a:p>
        </p:txBody>
      </p:sp>
    </p:spTree>
    <p:extLst>
      <p:ext uri="{BB962C8B-B14F-4D97-AF65-F5344CB8AC3E}">
        <p14:creationId xmlns:p14="http://schemas.microsoft.com/office/powerpoint/2010/main" val="31355759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B615686-7065-47D7-B9A5-A9838167B0F1}"/>
              </a:ext>
            </a:extLst>
          </p:cNvPr>
          <p:cNvSpPr/>
          <p:nvPr/>
        </p:nvSpPr>
        <p:spPr>
          <a:xfrm>
            <a:off x="0" y="0"/>
            <a:ext cx="12192000" cy="2015836"/>
          </a:xfrm>
          <a:prstGeom prst="rect">
            <a:avLst/>
          </a:prstGeom>
          <a:solidFill>
            <a:srgbClr val="9FF5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4DE9B796-7945-4D7D-ABF6-80BA05344862}"/>
              </a:ext>
            </a:extLst>
          </p:cNvPr>
          <p:cNvSpPr>
            <a:spLocks noGrp="1"/>
          </p:cNvSpPr>
          <p:nvPr>
            <p:ph type="title"/>
          </p:nvPr>
        </p:nvSpPr>
        <p:spPr>
          <a:xfrm>
            <a:off x="838200" y="365125"/>
            <a:ext cx="10515599" cy="1325563"/>
          </a:xfrm>
        </p:spPr>
        <p:txBody>
          <a:bodyPr/>
          <a:lstStyle/>
          <a:p>
            <a:r>
              <a:rPr lang="en-GB" b="1" dirty="0">
                <a:solidFill>
                  <a:schemeClr val="tx1"/>
                </a:solidFill>
              </a:rPr>
              <a:t>Acquisition</a:t>
            </a:r>
          </a:p>
        </p:txBody>
      </p:sp>
      <p:sp>
        <p:nvSpPr>
          <p:cNvPr id="3" name="Content Placeholder 2">
            <a:extLst>
              <a:ext uri="{FF2B5EF4-FFF2-40B4-BE49-F238E27FC236}">
                <a16:creationId xmlns:a16="http://schemas.microsoft.com/office/drawing/2014/main" id="{2441AE87-A6C0-45A3-990B-61C2A54F4F72}"/>
              </a:ext>
            </a:extLst>
          </p:cNvPr>
          <p:cNvSpPr>
            <a:spLocks noGrp="1"/>
          </p:cNvSpPr>
          <p:nvPr>
            <p:ph idx="1"/>
          </p:nvPr>
        </p:nvSpPr>
        <p:spPr>
          <a:xfrm>
            <a:off x="838200" y="2627313"/>
            <a:ext cx="10515600" cy="1603375"/>
          </a:xfrm>
        </p:spPr>
        <p:txBody>
          <a:bodyPr>
            <a:normAutofit fontScale="92500"/>
          </a:bodyPr>
          <a:lstStyle/>
          <a:p>
            <a:pPr marL="0" indent="0">
              <a:buNone/>
            </a:pPr>
            <a:r>
              <a:rPr lang="en-GB" sz="3600" dirty="0">
                <a:solidFill>
                  <a:schemeClr val="tx1"/>
                </a:solidFill>
              </a:rPr>
              <a:t>Learning through acquisition is what learners are doing when they are listening to a lecture or podcast, reading from books or websites, and watching demos or videos.</a:t>
            </a:r>
          </a:p>
        </p:txBody>
      </p:sp>
    </p:spTree>
    <p:extLst>
      <p:ext uri="{BB962C8B-B14F-4D97-AF65-F5344CB8AC3E}">
        <p14:creationId xmlns:p14="http://schemas.microsoft.com/office/powerpoint/2010/main" val="1729681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02D210A-41F3-4CCB-9A54-8C0F6DA476B2}"/>
              </a:ext>
            </a:extLst>
          </p:cNvPr>
          <p:cNvSpPr/>
          <p:nvPr/>
        </p:nvSpPr>
        <p:spPr>
          <a:xfrm>
            <a:off x="0" y="0"/>
            <a:ext cx="12192000" cy="2015836"/>
          </a:xfrm>
          <a:prstGeom prst="rect">
            <a:avLst/>
          </a:prstGeom>
          <a:solidFill>
            <a:srgbClr val="FFD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4DE9B796-7945-4D7D-ABF6-80BA05344862}"/>
              </a:ext>
            </a:extLst>
          </p:cNvPr>
          <p:cNvSpPr>
            <a:spLocks noGrp="1"/>
          </p:cNvSpPr>
          <p:nvPr>
            <p:ph type="title"/>
          </p:nvPr>
        </p:nvSpPr>
        <p:spPr>
          <a:xfrm>
            <a:off x="838200" y="365125"/>
            <a:ext cx="10515600" cy="1325563"/>
          </a:xfrm>
        </p:spPr>
        <p:txBody>
          <a:bodyPr/>
          <a:lstStyle/>
          <a:p>
            <a:r>
              <a:rPr lang="en-GB" b="1" dirty="0">
                <a:solidFill>
                  <a:schemeClr val="tx1"/>
                </a:solidFill>
              </a:rPr>
              <a:t>Collaboration</a:t>
            </a:r>
          </a:p>
        </p:txBody>
      </p:sp>
      <p:sp>
        <p:nvSpPr>
          <p:cNvPr id="3" name="Content Placeholder 2">
            <a:extLst>
              <a:ext uri="{FF2B5EF4-FFF2-40B4-BE49-F238E27FC236}">
                <a16:creationId xmlns:a16="http://schemas.microsoft.com/office/drawing/2014/main" id="{2441AE87-A6C0-45A3-990B-61C2A54F4F72}"/>
              </a:ext>
            </a:extLst>
          </p:cNvPr>
          <p:cNvSpPr>
            <a:spLocks noGrp="1"/>
          </p:cNvSpPr>
          <p:nvPr>
            <p:ph idx="1"/>
          </p:nvPr>
        </p:nvSpPr>
        <p:spPr>
          <a:xfrm>
            <a:off x="838200" y="2627313"/>
            <a:ext cx="10515600" cy="2263186"/>
          </a:xfrm>
        </p:spPr>
        <p:txBody>
          <a:bodyPr>
            <a:noAutofit/>
          </a:bodyPr>
          <a:lstStyle/>
          <a:p>
            <a:pPr marL="0" indent="0">
              <a:buNone/>
            </a:pPr>
            <a:r>
              <a:rPr lang="en-GB" sz="3600" dirty="0">
                <a:solidFill>
                  <a:schemeClr val="tx1"/>
                </a:solidFill>
              </a:rPr>
              <a:t>Learning through collaboration embraces mainly discussion, practice, and production. Building on investigations and acquisition it is about taking part in the process of knowledge building itself. </a:t>
            </a:r>
          </a:p>
        </p:txBody>
      </p:sp>
    </p:spTree>
    <p:extLst>
      <p:ext uri="{BB962C8B-B14F-4D97-AF65-F5344CB8AC3E}">
        <p14:creationId xmlns:p14="http://schemas.microsoft.com/office/powerpoint/2010/main" val="144280450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5A4421E-C318-44A5-A284-EAF8F2BB596C}"/>
              </a:ext>
            </a:extLst>
          </p:cNvPr>
          <p:cNvSpPr/>
          <p:nvPr/>
        </p:nvSpPr>
        <p:spPr>
          <a:xfrm>
            <a:off x="0" y="0"/>
            <a:ext cx="12192000" cy="2015836"/>
          </a:xfrm>
          <a:prstGeom prst="rect">
            <a:avLst/>
          </a:prstGeom>
          <a:solidFill>
            <a:srgbClr val="78AD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4DE9B796-7945-4D7D-ABF6-80BA05344862}"/>
              </a:ext>
            </a:extLst>
          </p:cNvPr>
          <p:cNvSpPr>
            <a:spLocks noGrp="1"/>
          </p:cNvSpPr>
          <p:nvPr>
            <p:ph type="title"/>
          </p:nvPr>
        </p:nvSpPr>
        <p:spPr>
          <a:xfrm>
            <a:off x="838200" y="365125"/>
            <a:ext cx="10515600" cy="1325563"/>
          </a:xfrm>
        </p:spPr>
        <p:txBody>
          <a:bodyPr/>
          <a:lstStyle/>
          <a:p>
            <a:r>
              <a:rPr lang="en-GB" b="1" dirty="0">
                <a:solidFill>
                  <a:schemeClr val="tx1"/>
                </a:solidFill>
              </a:rPr>
              <a:t>Discussion</a:t>
            </a:r>
          </a:p>
        </p:txBody>
      </p:sp>
      <p:sp>
        <p:nvSpPr>
          <p:cNvPr id="3" name="Content Placeholder 2">
            <a:extLst>
              <a:ext uri="{FF2B5EF4-FFF2-40B4-BE49-F238E27FC236}">
                <a16:creationId xmlns:a16="http://schemas.microsoft.com/office/drawing/2014/main" id="{2441AE87-A6C0-45A3-990B-61C2A54F4F72}"/>
              </a:ext>
            </a:extLst>
          </p:cNvPr>
          <p:cNvSpPr>
            <a:spLocks noGrp="1"/>
          </p:cNvSpPr>
          <p:nvPr>
            <p:ph idx="1"/>
          </p:nvPr>
        </p:nvSpPr>
        <p:spPr>
          <a:xfrm>
            <a:off x="838200" y="2627313"/>
            <a:ext cx="10515600" cy="2263186"/>
          </a:xfrm>
        </p:spPr>
        <p:txBody>
          <a:bodyPr>
            <a:noAutofit/>
          </a:bodyPr>
          <a:lstStyle/>
          <a:p>
            <a:pPr marL="0" indent="0">
              <a:buNone/>
            </a:pPr>
            <a:r>
              <a:rPr lang="en-GB" sz="3600" dirty="0">
                <a:solidFill>
                  <a:schemeClr val="tx1"/>
                </a:solidFill>
              </a:rPr>
              <a:t>Learning through discussion requires the learner to articulate their ideas and questions, and to challenge and respond to the ideas and questions from the teacher, and/or from their peers.</a:t>
            </a:r>
          </a:p>
        </p:txBody>
      </p:sp>
    </p:spTree>
    <p:extLst>
      <p:ext uri="{BB962C8B-B14F-4D97-AF65-F5344CB8AC3E}">
        <p14:creationId xmlns:p14="http://schemas.microsoft.com/office/powerpoint/2010/main" val="30600227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BC">
      <a:majorFont>
        <a:latin typeface="Arial Nova"/>
        <a:ea typeface=""/>
        <a:cs typeface=""/>
      </a:majorFont>
      <a:minorFont>
        <a:latin typeface="Arial Nov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BC">
      <a:majorFont>
        <a:latin typeface="Arial Nova"/>
        <a:ea typeface=""/>
        <a:cs typeface=""/>
      </a:majorFont>
      <a:minorFont>
        <a:latin typeface="Arial Nov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11EBD3BADDAD94F994B528C609CB162" ma:contentTypeVersion="4" ma:contentTypeDescription="Create a new document." ma:contentTypeScope="" ma:versionID="86ad1b18a0328b60d00f794c408bb63e">
  <xsd:schema xmlns:xsd="http://www.w3.org/2001/XMLSchema" xmlns:xs="http://www.w3.org/2001/XMLSchema" xmlns:p="http://schemas.microsoft.com/office/2006/metadata/properties" xmlns:ns2="f02df0c3-ecd9-4dd5-91f9-9736df1ad2cb" xmlns:ns3="10cc9902-e277-459d-9f5b-6182fe954907" targetNamespace="http://schemas.microsoft.com/office/2006/metadata/properties" ma:root="true" ma:fieldsID="d127c8870be69a4ba55b098017d43eee" ns2:_="" ns3:_="">
    <xsd:import namespace="f02df0c3-ecd9-4dd5-91f9-9736df1ad2cb"/>
    <xsd:import namespace="10cc9902-e277-459d-9f5b-6182fe954907"/>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02df0c3-ecd9-4dd5-91f9-9736df1ad2c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0cc9902-e277-459d-9f5b-6182fe954907"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7454FED-5003-41D7-B0CB-5E1CFC8D6E97}">
  <ds:schemaRefs>
    <ds:schemaRef ds:uri="http://schemas.microsoft.com/sharepoint/v3/contenttype/forms"/>
  </ds:schemaRefs>
</ds:datastoreItem>
</file>

<file path=customXml/itemProps2.xml><?xml version="1.0" encoding="utf-8"?>
<ds:datastoreItem xmlns:ds="http://schemas.openxmlformats.org/officeDocument/2006/customXml" ds:itemID="{71D409D9-2403-43BF-B312-B6B1C9B9F45B}">
  <ds:schemaRefs>
    <ds:schemaRef ds:uri="http://purl.org/dc/terms/"/>
    <ds:schemaRef ds:uri="http://www.w3.org/XML/1998/namespace"/>
    <ds:schemaRef ds:uri="http://purl.org/dc/dcmitype/"/>
    <ds:schemaRef ds:uri="http://schemas.microsoft.com/office/infopath/2007/PartnerControls"/>
    <ds:schemaRef ds:uri="10cc9902-e277-459d-9f5b-6182fe954907"/>
    <ds:schemaRef ds:uri="http://schemas.microsoft.com/office/2006/metadata/properties"/>
    <ds:schemaRef ds:uri="http://schemas.microsoft.com/office/2006/documentManagement/types"/>
    <ds:schemaRef ds:uri="http://schemas.openxmlformats.org/package/2006/metadata/core-properties"/>
    <ds:schemaRef ds:uri="f02df0c3-ecd9-4dd5-91f9-9736df1ad2cb"/>
    <ds:schemaRef ds:uri="http://purl.org/dc/elements/1.1/"/>
  </ds:schemaRefs>
</ds:datastoreItem>
</file>

<file path=customXml/itemProps3.xml><?xml version="1.0" encoding="utf-8"?>
<ds:datastoreItem xmlns:ds="http://schemas.openxmlformats.org/officeDocument/2006/customXml" ds:itemID="{FD36F671-E7FB-4BB4-B94F-8F8113AF0AA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02df0c3-ecd9-4dd5-91f9-9736df1ad2cb"/>
    <ds:schemaRef ds:uri="10cc9902-e277-459d-9f5b-6182fe95490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10435</TotalTime>
  <Words>895</Words>
  <Application>Microsoft Office PowerPoint</Application>
  <PresentationFormat>Widescreen</PresentationFormat>
  <Paragraphs>179</Paragraphs>
  <Slides>38</Slides>
  <Notes>8</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38</vt:i4>
      </vt:variant>
    </vt:vector>
  </HeadingPairs>
  <TitlesOfParts>
    <vt:vector size="43" baseType="lpstr">
      <vt:lpstr>Arial</vt:lpstr>
      <vt:lpstr>Arial Nova</vt:lpstr>
      <vt:lpstr>Calibri</vt:lpstr>
      <vt:lpstr>Office Theme</vt:lpstr>
      <vt:lpstr>Custom Design</vt:lpstr>
      <vt:lpstr>PowerPoint Presentation</vt:lpstr>
      <vt:lpstr>Objectives</vt:lpstr>
      <vt:lpstr>Learning design is…</vt:lpstr>
      <vt:lpstr>What is ABC Learning Design?</vt:lpstr>
      <vt:lpstr>PowerPoint Presentation</vt:lpstr>
      <vt:lpstr>Laurillard’s Six Learning Types</vt:lpstr>
      <vt:lpstr>Acquisition</vt:lpstr>
      <vt:lpstr>Collaboration</vt:lpstr>
      <vt:lpstr>Discussion</vt:lpstr>
      <vt:lpstr>Investigation</vt:lpstr>
      <vt:lpstr>Practice</vt:lpstr>
      <vt:lpstr>Production</vt:lpstr>
      <vt:lpstr>Activity 1:  Module Information</vt:lpstr>
      <vt:lpstr>PowerPoint Presentation</vt:lpstr>
      <vt:lpstr>Activity 2:  Storyboard</vt:lpstr>
      <vt:lpstr>Storyboard</vt:lpstr>
      <vt:lpstr>PowerPoint Presentation</vt:lpstr>
      <vt:lpstr>PowerPoint Presentation</vt:lpstr>
      <vt:lpstr>Storyboard</vt:lpstr>
      <vt:lpstr>PowerPoint Presentation</vt:lpstr>
      <vt:lpstr>Storyboard</vt:lpstr>
      <vt:lpstr>PowerPoint Presentation</vt:lpstr>
      <vt:lpstr>Choosing learning activities &amp; Assessment</vt:lpstr>
      <vt:lpstr>Choosing learning activities &amp; Assessment</vt:lpstr>
      <vt:lpstr>Choosing learning activities &amp; Assessment</vt:lpstr>
      <vt:lpstr>Choosing learning activities &amp; Assessment</vt:lpstr>
      <vt:lpstr>PowerPoint Presentation</vt:lpstr>
      <vt:lpstr>PowerPoint Presentation</vt:lpstr>
      <vt:lpstr>Infinite diversity in infinite combinations</vt:lpstr>
      <vt:lpstr>Infinite diversity in infinite combinations</vt:lpstr>
      <vt:lpstr>Storyboard</vt:lpstr>
      <vt:lpstr>Activity 3:  Update Module Information</vt:lpstr>
      <vt:lpstr>PowerPoint Presentation</vt:lpstr>
      <vt:lpstr>Activity 4:  Action Plan</vt:lpstr>
      <vt:lpstr>PowerPoint Presentation</vt:lpstr>
      <vt:lpstr>Integration</vt:lpstr>
      <vt:lpstr>Objectives</vt:lpstr>
      <vt:lpstr>Share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ABC Learning Design</dc:title>
  <dc:creator>Osullivan L.</dc:creator>
  <cp:lastModifiedBy>Osullivan L.</cp:lastModifiedBy>
  <cp:revision>11</cp:revision>
  <dcterms:created xsi:type="dcterms:W3CDTF">2019-07-25T11:04:32Z</dcterms:created>
  <dcterms:modified xsi:type="dcterms:W3CDTF">2019-11-07T14:24:26Z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0x010100C11EBD3BADDAD94F994B528C609CB162</vt:lpwstr>
  </property>
</Properties>
</file>