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4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5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1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9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1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39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6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8E25-9276-45C2-9CB5-E242C6F2BD1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1199-C62B-4042-949C-7D91DDA88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0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Selection of Story Boards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85796" y="4096139"/>
            <a:ext cx="508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(From SALT and the Internet …)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7402" y="5786337"/>
            <a:ext cx="311150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Storyboard 6 </a:t>
            </a:r>
            <a:r>
              <a:rPr lang="en-GB" sz="2400" dirty="0"/>
              <a:t>a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(Matthew Allen - SALT)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8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031" y="5915036"/>
            <a:ext cx="307418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Storyboard 6 b)</a:t>
            </a:r>
          </a:p>
          <a:p>
            <a:r>
              <a:rPr lang="en-GB" sz="2400" dirty="0" smtClean="0"/>
              <a:t>(Matthew Allen - SALT)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4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1786" y="122656"/>
            <a:ext cx="305552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Storyboard 6 c)</a:t>
            </a:r>
          </a:p>
          <a:p>
            <a:r>
              <a:rPr lang="en-GB" sz="2400" dirty="0" smtClean="0"/>
              <a:t>(Matthew Allen - SALT)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1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7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837" y="6196884"/>
            <a:ext cx="213179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Storyboard 1 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3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837" y="6196884"/>
            <a:ext cx="213179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Storyboard 1 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6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837" y="6196884"/>
            <a:ext cx="213179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Storyboard 1 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995"/>
            <a:ext cx="12192001" cy="6871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0586" y="4396076"/>
            <a:ext cx="341008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Storyboard 2 </a:t>
            </a:r>
            <a:r>
              <a:rPr lang="en-GB" sz="2400" dirty="0"/>
              <a:t>a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(Prof Jane Thomas - SALT)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4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2866" y="141317"/>
            <a:ext cx="335902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Storyboard 2 b)</a:t>
            </a:r>
          </a:p>
          <a:p>
            <a:r>
              <a:rPr lang="en-GB" sz="2400" dirty="0" smtClean="0"/>
              <a:t>(Prof Jane Thomas - SALT)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7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76912" y="215962"/>
            <a:ext cx="18985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Storyboard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0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63524" y="271946"/>
            <a:ext cx="18985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Storyboard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2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9410" y="5497088"/>
            <a:ext cx="189852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Storyboard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5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82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 Selection of Story 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Swansea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Selection of Story Boards</dc:title>
  <dc:creator>Allen M.</dc:creator>
  <cp:lastModifiedBy>Allen M.</cp:lastModifiedBy>
  <cp:revision>3</cp:revision>
  <dcterms:created xsi:type="dcterms:W3CDTF">2019-09-09T11:02:06Z</dcterms:created>
  <dcterms:modified xsi:type="dcterms:W3CDTF">2019-09-09T11:11:44Z</dcterms:modified>
</cp:coreProperties>
</file>